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71"/>
  </p:notesMasterIdLst>
  <p:sldIdLst>
    <p:sldId id="2076138200" r:id="rId7"/>
    <p:sldId id="2076138162" r:id="rId8"/>
    <p:sldId id="2076138194" r:id="rId9"/>
    <p:sldId id="2076138203" r:id="rId10"/>
    <p:sldId id="2076138103" r:id="rId11"/>
    <p:sldId id="2076138220" r:id="rId12"/>
    <p:sldId id="2076138204" r:id="rId13"/>
    <p:sldId id="2076138205" r:id="rId14"/>
    <p:sldId id="2076138206" r:id="rId15"/>
    <p:sldId id="2076138207" r:id="rId16"/>
    <p:sldId id="2076138221" r:id="rId17"/>
    <p:sldId id="2076138222" r:id="rId18"/>
    <p:sldId id="2076138223" r:id="rId19"/>
    <p:sldId id="2076138208" r:id="rId20"/>
    <p:sldId id="2076138224" r:id="rId21"/>
    <p:sldId id="2076138209" r:id="rId22"/>
    <p:sldId id="2076138236" r:id="rId23"/>
    <p:sldId id="2076138225" r:id="rId24"/>
    <p:sldId id="2076138226" r:id="rId25"/>
    <p:sldId id="2076138227" r:id="rId26"/>
    <p:sldId id="2076138228" r:id="rId27"/>
    <p:sldId id="2076138229" r:id="rId28"/>
    <p:sldId id="2076138230" r:id="rId29"/>
    <p:sldId id="2076138210" r:id="rId30"/>
    <p:sldId id="2076138234" r:id="rId31"/>
    <p:sldId id="2076138211" r:id="rId32"/>
    <p:sldId id="2076138235" r:id="rId33"/>
    <p:sldId id="2076138231" r:id="rId34"/>
    <p:sldId id="2076138232" r:id="rId35"/>
    <p:sldId id="2076138212" r:id="rId36"/>
    <p:sldId id="2076138237" r:id="rId37"/>
    <p:sldId id="2076138233" r:id="rId38"/>
    <p:sldId id="2076138213" r:id="rId39"/>
    <p:sldId id="2076138238" r:id="rId40"/>
    <p:sldId id="2076138214" r:id="rId41"/>
    <p:sldId id="2076138239" r:id="rId42"/>
    <p:sldId id="2076138240" r:id="rId43"/>
    <p:sldId id="2076138241" r:id="rId44"/>
    <p:sldId id="2076138243" r:id="rId45"/>
    <p:sldId id="2076138242" r:id="rId46"/>
    <p:sldId id="2076138244" r:id="rId47"/>
    <p:sldId id="2076138251" r:id="rId48"/>
    <p:sldId id="2076138215" r:id="rId49"/>
    <p:sldId id="2076138248" r:id="rId50"/>
    <p:sldId id="2076138216" r:id="rId51"/>
    <p:sldId id="2076138249" r:id="rId52"/>
    <p:sldId id="2076138252" r:id="rId53"/>
    <p:sldId id="2076138217" r:id="rId54"/>
    <p:sldId id="2076138250" r:id="rId55"/>
    <p:sldId id="2076138253" r:id="rId56"/>
    <p:sldId id="2076138245" r:id="rId57"/>
    <p:sldId id="2076138218" r:id="rId58"/>
    <p:sldId id="2076138246" r:id="rId59"/>
    <p:sldId id="2076138219" r:id="rId60"/>
    <p:sldId id="2076138247" r:id="rId61"/>
    <p:sldId id="2076138254" r:id="rId62"/>
    <p:sldId id="2076138255" r:id="rId63"/>
    <p:sldId id="2076138258" r:id="rId64"/>
    <p:sldId id="2076138259" r:id="rId65"/>
    <p:sldId id="2076138257" r:id="rId66"/>
    <p:sldId id="2076138256" r:id="rId67"/>
    <p:sldId id="2076138260" r:id="rId68"/>
    <p:sldId id="2076138262" r:id="rId69"/>
    <p:sldId id="207613826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194"/>
            <p14:sldId id="2076138203"/>
            <p14:sldId id="2076138103"/>
            <p14:sldId id="2076138220"/>
            <p14:sldId id="2076138204"/>
            <p14:sldId id="2076138205"/>
            <p14:sldId id="2076138206"/>
            <p14:sldId id="2076138207"/>
            <p14:sldId id="2076138221"/>
            <p14:sldId id="2076138222"/>
            <p14:sldId id="2076138223"/>
            <p14:sldId id="2076138208"/>
            <p14:sldId id="2076138224"/>
            <p14:sldId id="2076138209"/>
            <p14:sldId id="2076138236"/>
            <p14:sldId id="2076138225"/>
            <p14:sldId id="2076138226"/>
          </p14:sldIdLst>
        </p14:section>
        <p14:section name="Day 2" id="{F54C5AF8-F231-478B-8A06-931BED8BE545}">
          <p14:sldIdLst>
            <p14:sldId id="2076138227"/>
            <p14:sldId id="2076138228"/>
            <p14:sldId id="2076138229"/>
            <p14:sldId id="2076138230"/>
            <p14:sldId id="2076138210"/>
            <p14:sldId id="2076138234"/>
            <p14:sldId id="2076138211"/>
            <p14:sldId id="2076138235"/>
            <p14:sldId id="2076138231"/>
            <p14:sldId id="2076138232"/>
            <p14:sldId id="2076138212"/>
            <p14:sldId id="2076138237"/>
            <p14:sldId id="2076138233"/>
            <p14:sldId id="2076138213"/>
            <p14:sldId id="2076138238"/>
            <p14:sldId id="2076138214"/>
            <p14:sldId id="2076138239"/>
            <p14:sldId id="2076138240"/>
            <p14:sldId id="2076138241"/>
          </p14:sldIdLst>
        </p14:section>
        <p14:section name="Day 3" id="{9A1BB3DF-E3C5-43A6-915D-DF5D194BDF3D}">
          <p14:sldIdLst>
            <p14:sldId id="2076138243"/>
            <p14:sldId id="2076138242"/>
            <p14:sldId id="2076138244"/>
            <p14:sldId id="2076138251"/>
            <p14:sldId id="2076138215"/>
            <p14:sldId id="2076138248"/>
            <p14:sldId id="2076138216"/>
            <p14:sldId id="2076138249"/>
            <p14:sldId id="2076138252"/>
            <p14:sldId id="2076138217"/>
            <p14:sldId id="2076138250"/>
            <p14:sldId id="2076138253"/>
            <p14:sldId id="2076138245"/>
            <p14:sldId id="2076138218"/>
            <p14:sldId id="2076138246"/>
            <p14:sldId id="2076138219"/>
            <p14:sldId id="2076138247"/>
            <p14:sldId id="2076138254"/>
            <p14:sldId id="2076138255"/>
          </p14:sldIdLst>
        </p14:section>
        <p14:section name="Day 4" id="{D25AF7D7-A9A4-4542-A150-B1D350126BFD}">
          <p14:sldIdLst>
            <p14:sldId id="2076138258"/>
            <p14:sldId id="2076138259"/>
            <p14:sldId id="2076138257"/>
            <p14:sldId id="2076138256"/>
            <p14:sldId id="2076138260"/>
            <p14:sldId id="2076138262"/>
            <p14:sldId id="207613826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EF846-BF96-4641-A520-FD55B634E38B}" v="22" dt="2020-05-01T23:45:10.5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06" d="100"/>
          <a:sy n="106" d="100"/>
        </p:scale>
        <p:origin x="558" y="108"/>
      </p:cViewPr>
      <p:guideLst/>
    </p:cSldViewPr>
  </p:slideViewPr>
  <p:notesTextViewPr>
    <p:cViewPr>
      <p:scale>
        <a:sx n="1" d="1"/>
        <a:sy n="1" d="1"/>
      </p:scale>
      <p:origin x="0" y="0"/>
    </p:cViewPr>
  </p:notesTextViewPr>
  <p:sorterViewPr>
    <p:cViewPr>
      <p:scale>
        <a:sx n="100" d="100"/>
        <a:sy n="100" d="100"/>
      </p:scale>
      <p:origin x="0" y="-1541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Norman" userId="8ad51e7c-d85f-48d6-96c6-bcaac3330d37" providerId="ADAL" clId="{199EF846-BF96-4641-A520-FD55B634E38B}"/>
    <pc:docChg chg="undo custSel addSld delSld modSld sldOrd addMainMaster delMainMaster modMainMaster addSection modSection">
      <pc:chgData name="Sean Norman" userId="8ad51e7c-d85f-48d6-96c6-bcaac3330d37" providerId="ADAL" clId="{199EF846-BF96-4641-A520-FD55B634E38B}" dt="2020-05-02T00:58:37.803" v="1183" actId="20577"/>
      <pc:docMkLst>
        <pc:docMk/>
      </pc:docMkLst>
      <pc:sldChg chg="del">
        <pc:chgData name="Sean Norman" userId="8ad51e7c-d85f-48d6-96c6-bcaac3330d37" providerId="ADAL" clId="{199EF846-BF96-4641-A520-FD55B634E38B}" dt="2020-05-01T23:35:20.903" v="0" actId="47"/>
        <pc:sldMkLst>
          <pc:docMk/>
          <pc:sldMk cId="120366645" sldId="256"/>
        </pc:sldMkLst>
      </pc:sldChg>
      <pc:sldChg chg="modSp add mod">
        <pc:chgData name="Sean Norman" userId="8ad51e7c-d85f-48d6-96c6-bcaac3330d37" providerId="ADAL" clId="{199EF846-BF96-4641-A520-FD55B634E38B}" dt="2020-05-01T23:53:07.197" v="239" actId="20577"/>
        <pc:sldMkLst>
          <pc:docMk/>
          <pc:sldMk cId="1177493297" sldId="2076138103"/>
        </pc:sldMkLst>
        <pc:spChg chg="mod">
          <ac:chgData name="Sean Norman" userId="8ad51e7c-d85f-48d6-96c6-bcaac3330d37" providerId="ADAL" clId="{199EF846-BF96-4641-A520-FD55B634E38B}" dt="2020-05-01T23:53:07.197" v="239" actId="20577"/>
          <ac:spMkLst>
            <pc:docMk/>
            <pc:sldMk cId="1177493297" sldId="2076138103"/>
            <ac:spMk id="10" creationId="{D0887A53-7AC1-4341-AC53-B301FC679675}"/>
          </ac:spMkLst>
        </pc:spChg>
      </pc:sldChg>
      <pc:sldChg chg="add del">
        <pc:chgData name="Sean Norman" userId="8ad51e7c-d85f-48d6-96c6-bcaac3330d37" providerId="ADAL" clId="{199EF846-BF96-4641-A520-FD55B634E38B}" dt="2020-05-01T23:36:06.365" v="6"/>
        <pc:sldMkLst>
          <pc:docMk/>
          <pc:sldMk cId="468329059" sldId="2076138162"/>
        </pc:sldMkLst>
      </pc:sldChg>
      <pc:sldChg chg="addSp delSp modSp add del mod modClrScheme chgLayout">
        <pc:chgData name="Sean Norman" userId="8ad51e7c-d85f-48d6-96c6-bcaac3330d37" providerId="ADAL" clId="{199EF846-BF96-4641-A520-FD55B634E38B}" dt="2020-05-01T23:49:58.447" v="184" actId="20577"/>
        <pc:sldMkLst>
          <pc:docMk/>
          <pc:sldMk cId="997501620" sldId="2076138194"/>
        </pc:sldMkLst>
        <pc:spChg chg="mod ord">
          <ac:chgData name="Sean Norman" userId="8ad51e7c-d85f-48d6-96c6-bcaac3330d37" providerId="ADAL" clId="{199EF846-BF96-4641-A520-FD55B634E38B}" dt="2020-05-01T23:42:25.082" v="132" actId="20577"/>
          <ac:spMkLst>
            <pc:docMk/>
            <pc:sldMk cId="997501620" sldId="2076138194"/>
            <ac:spMk id="2" creationId="{4EDA89ED-B497-4F98-A319-F70E9E2B2CED}"/>
          </ac:spMkLst>
        </pc:spChg>
        <pc:spChg chg="add del mod ord">
          <ac:chgData name="Sean Norman" userId="8ad51e7c-d85f-48d6-96c6-bcaac3330d37" providerId="ADAL" clId="{199EF846-BF96-4641-A520-FD55B634E38B}" dt="2020-05-01T23:41:19.002" v="117" actId="700"/>
          <ac:spMkLst>
            <pc:docMk/>
            <pc:sldMk cId="997501620" sldId="2076138194"/>
            <ac:spMk id="3" creationId="{7802812E-1958-476C-A771-D25C956B0BB2}"/>
          </ac:spMkLst>
        </pc:spChg>
        <pc:spChg chg="add del mod ord">
          <ac:chgData name="Sean Norman" userId="8ad51e7c-d85f-48d6-96c6-bcaac3330d37" providerId="ADAL" clId="{199EF846-BF96-4641-A520-FD55B634E38B}" dt="2020-05-01T23:42:01.986" v="124" actId="700"/>
          <ac:spMkLst>
            <pc:docMk/>
            <pc:sldMk cId="997501620" sldId="2076138194"/>
            <ac:spMk id="4" creationId="{45056C67-7541-44D6-B54E-DEC6FDF6C3BB}"/>
          </ac:spMkLst>
        </pc:spChg>
        <pc:spChg chg="add del mod ord">
          <ac:chgData name="Sean Norman" userId="8ad51e7c-d85f-48d6-96c6-bcaac3330d37" providerId="ADAL" clId="{199EF846-BF96-4641-A520-FD55B634E38B}" dt="2020-05-01T23:41:52.314" v="123"/>
          <ac:spMkLst>
            <pc:docMk/>
            <pc:sldMk cId="997501620" sldId="2076138194"/>
            <ac:spMk id="5" creationId="{CCFC4C47-3B4E-4E10-B565-714E3114E94A}"/>
          </ac:spMkLst>
        </pc:spChg>
        <pc:spChg chg="add mod ord">
          <ac:chgData name="Sean Norman" userId="8ad51e7c-d85f-48d6-96c6-bcaac3330d37" providerId="ADAL" clId="{199EF846-BF96-4641-A520-FD55B634E38B}" dt="2020-05-01T23:49:58.447" v="184" actId="20577"/>
          <ac:spMkLst>
            <pc:docMk/>
            <pc:sldMk cId="997501620" sldId="2076138194"/>
            <ac:spMk id="6" creationId="{1BA70256-D36A-441F-9F55-DDCF2A7F6DBA}"/>
          </ac:spMkLst>
        </pc:spChg>
        <pc:picChg chg="add del mod">
          <ac:chgData name="Sean Norman" userId="8ad51e7c-d85f-48d6-96c6-bcaac3330d37" providerId="ADAL" clId="{199EF846-BF96-4641-A520-FD55B634E38B}" dt="2020-05-01T23:41:33.774" v="120" actId="478"/>
          <ac:picMkLst>
            <pc:docMk/>
            <pc:sldMk cId="997501620" sldId="2076138194"/>
            <ac:picMk id="1026" creationId="{5AD6564E-2F35-4750-8D42-4F54F7E1C550}"/>
          </ac:picMkLst>
        </pc:picChg>
        <pc:picChg chg="add del">
          <ac:chgData name="Sean Norman" userId="8ad51e7c-d85f-48d6-96c6-bcaac3330d37" providerId="ADAL" clId="{199EF846-BF96-4641-A520-FD55B634E38B}" dt="2020-05-01T23:38:58.025" v="34"/>
          <ac:picMkLst>
            <pc:docMk/>
            <pc:sldMk cId="997501620" sldId="2076138194"/>
            <ac:picMk id="1028" creationId="{C8566FBD-57C2-4DCD-92F0-E0B8CB5DC47E}"/>
          </ac:picMkLst>
        </pc:picChg>
        <pc:picChg chg="add mod ord modCrop">
          <ac:chgData name="Sean Norman" userId="8ad51e7c-d85f-48d6-96c6-bcaac3330d37" providerId="ADAL" clId="{199EF846-BF96-4641-A520-FD55B634E38B}" dt="2020-05-01T23:42:01.986" v="124" actId="700"/>
          <ac:picMkLst>
            <pc:docMk/>
            <pc:sldMk cId="997501620" sldId="2076138194"/>
            <ac:picMk id="1030" creationId="{2534B81C-832E-4FF7-9361-A4078ACF574C}"/>
          </ac:picMkLst>
        </pc:picChg>
      </pc:sldChg>
      <pc:sldChg chg="add del">
        <pc:chgData name="Sean Norman" userId="8ad51e7c-d85f-48d6-96c6-bcaac3330d37" providerId="ADAL" clId="{199EF846-BF96-4641-A520-FD55B634E38B}" dt="2020-05-01T23:35:37.459" v="3"/>
        <pc:sldMkLst>
          <pc:docMk/>
          <pc:sldMk cId="4057386530" sldId="2076138200"/>
        </pc:sldMkLst>
      </pc:sldChg>
      <pc:sldChg chg="delSp modSp add del mod">
        <pc:chgData name="Sean Norman" userId="8ad51e7c-d85f-48d6-96c6-bcaac3330d37" providerId="ADAL" clId="{199EF846-BF96-4641-A520-FD55B634E38B}" dt="2020-05-01T23:40:22.833" v="69" actId="47"/>
        <pc:sldMkLst>
          <pc:docMk/>
          <pc:sldMk cId="931594122" sldId="2076138201"/>
        </pc:sldMkLst>
        <pc:spChg chg="mod">
          <ac:chgData name="Sean Norman" userId="8ad51e7c-d85f-48d6-96c6-bcaac3330d37" providerId="ADAL" clId="{199EF846-BF96-4641-A520-FD55B634E38B}" dt="2020-05-01T23:39:19.893" v="62" actId="20577"/>
          <ac:spMkLst>
            <pc:docMk/>
            <pc:sldMk cId="931594122" sldId="2076138201"/>
            <ac:spMk id="2" creationId="{4EDA89ED-B497-4F98-A319-F70E9E2B2CED}"/>
          </ac:spMkLst>
        </pc:spChg>
        <pc:picChg chg="del">
          <ac:chgData name="Sean Norman" userId="8ad51e7c-d85f-48d6-96c6-bcaac3330d37" providerId="ADAL" clId="{199EF846-BF96-4641-A520-FD55B634E38B}" dt="2020-05-01T23:39:22.764" v="63" actId="478"/>
          <ac:picMkLst>
            <pc:docMk/>
            <pc:sldMk cId="931594122" sldId="2076138201"/>
            <ac:picMk id="1026" creationId="{5AD6564E-2F35-4750-8D42-4F54F7E1C550}"/>
          </ac:picMkLst>
        </pc:picChg>
      </pc:sldChg>
      <pc:sldChg chg="add del">
        <pc:chgData name="Sean Norman" userId="8ad51e7c-d85f-48d6-96c6-bcaac3330d37" providerId="ADAL" clId="{199EF846-BF96-4641-A520-FD55B634E38B}" dt="2020-05-01T23:40:20.617" v="68" actId="47"/>
        <pc:sldMkLst>
          <pc:docMk/>
          <pc:sldMk cId="1595910033" sldId="2076138202"/>
        </pc:sldMkLst>
      </pc:sldChg>
      <pc:sldChg chg="addSp delSp modSp add del mod chgLayout">
        <pc:chgData name="Sean Norman" userId="8ad51e7c-d85f-48d6-96c6-bcaac3330d37" providerId="ADAL" clId="{199EF846-BF96-4641-A520-FD55B634E38B}" dt="2020-05-01T23:40:45.769" v="115" actId="20577"/>
        <pc:sldMkLst>
          <pc:docMk/>
          <pc:sldMk cId="3755912550" sldId="2076138203"/>
        </pc:sldMkLst>
        <pc:spChg chg="add mod ord">
          <ac:chgData name="Sean Norman" userId="8ad51e7c-d85f-48d6-96c6-bcaac3330d37" providerId="ADAL" clId="{199EF846-BF96-4641-A520-FD55B634E38B}" dt="2020-05-01T23:40:45.769" v="115" actId="20577"/>
          <ac:spMkLst>
            <pc:docMk/>
            <pc:sldMk cId="3755912550" sldId="2076138203"/>
            <ac:spMk id="2" creationId="{AAC2DA09-570A-42DE-A731-7884CA1B33FA}"/>
          </ac:spMkLst>
        </pc:spChg>
        <pc:spChg chg="mod ord">
          <ac:chgData name="Sean Norman" userId="8ad51e7c-d85f-48d6-96c6-bcaac3330d37" providerId="ADAL" clId="{199EF846-BF96-4641-A520-FD55B634E38B}" dt="2020-05-01T23:40:41.285" v="104" actId="700"/>
          <ac:spMkLst>
            <pc:docMk/>
            <pc:sldMk cId="3755912550" sldId="2076138203"/>
            <ac:spMk id="3" creationId="{00C3E331-3590-4F94-A04A-5B6DD13A256C}"/>
          </ac:spMkLst>
        </pc:spChg>
        <pc:spChg chg="del">
          <ac:chgData name="Sean Norman" userId="8ad51e7c-d85f-48d6-96c6-bcaac3330d37" providerId="ADAL" clId="{199EF846-BF96-4641-A520-FD55B634E38B}" dt="2020-05-01T23:40:36.221" v="103" actId="478"/>
          <ac:spMkLst>
            <pc:docMk/>
            <pc:sldMk cId="3755912550" sldId="2076138203"/>
            <ac:spMk id="25" creationId="{3200D743-F7A4-4950-8994-D03DFD926920}"/>
          </ac:spMkLst>
        </pc:spChg>
        <pc:spChg chg="del">
          <ac:chgData name="Sean Norman" userId="8ad51e7c-d85f-48d6-96c6-bcaac3330d37" providerId="ADAL" clId="{199EF846-BF96-4641-A520-FD55B634E38B}" dt="2020-05-01T23:40:36.221" v="103" actId="478"/>
          <ac:spMkLst>
            <pc:docMk/>
            <pc:sldMk cId="3755912550" sldId="2076138203"/>
            <ac:spMk id="27" creationId="{EA9ABF69-4306-4131-A0E6-482D9E611104}"/>
          </ac:spMkLst>
        </pc:spChg>
        <pc:spChg chg="del">
          <ac:chgData name="Sean Norman" userId="8ad51e7c-d85f-48d6-96c6-bcaac3330d37" providerId="ADAL" clId="{199EF846-BF96-4641-A520-FD55B634E38B}" dt="2020-05-01T23:40:36.221" v="103" actId="478"/>
          <ac:spMkLst>
            <pc:docMk/>
            <pc:sldMk cId="3755912550" sldId="2076138203"/>
            <ac:spMk id="29" creationId="{DBB1E860-7BC9-404B-9A00-C6E676DCC1FD}"/>
          </ac:spMkLst>
        </pc:spChg>
        <pc:spChg chg="del">
          <ac:chgData name="Sean Norman" userId="8ad51e7c-d85f-48d6-96c6-bcaac3330d37" providerId="ADAL" clId="{199EF846-BF96-4641-A520-FD55B634E38B}" dt="2020-05-01T23:40:36.221" v="103" actId="478"/>
          <ac:spMkLst>
            <pc:docMk/>
            <pc:sldMk cId="3755912550" sldId="2076138203"/>
            <ac:spMk id="30" creationId="{4C0C3B07-FBB7-4B59-AD6F-3047FCF416EC}"/>
          </ac:spMkLst>
        </pc:spChg>
        <pc:spChg chg="del">
          <ac:chgData name="Sean Norman" userId="8ad51e7c-d85f-48d6-96c6-bcaac3330d37" providerId="ADAL" clId="{199EF846-BF96-4641-A520-FD55B634E38B}" dt="2020-05-01T23:40:36.221" v="103" actId="478"/>
          <ac:spMkLst>
            <pc:docMk/>
            <pc:sldMk cId="3755912550" sldId="2076138203"/>
            <ac:spMk id="32" creationId="{A61A7114-20DC-41E3-9BE8-39378012D50C}"/>
          </ac:spMkLst>
        </pc:spChg>
        <pc:spChg chg="del">
          <ac:chgData name="Sean Norman" userId="8ad51e7c-d85f-48d6-96c6-bcaac3330d37" providerId="ADAL" clId="{199EF846-BF96-4641-A520-FD55B634E38B}" dt="2020-05-01T23:40:36.221" v="103" actId="478"/>
          <ac:spMkLst>
            <pc:docMk/>
            <pc:sldMk cId="3755912550" sldId="2076138203"/>
            <ac:spMk id="34" creationId="{12EA6F6B-4660-40AD-85A6-0EB672CA5F17}"/>
          </ac:spMkLst>
        </pc:spChg>
        <pc:grpChg chg="del">
          <ac:chgData name="Sean Norman" userId="8ad51e7c-d85f-48d6-96c6-bcaac3330d37" providerId="ADAL" clId="{199EF846-BF96-4641-A520-FD55B634E38B}" dt="2020-05-01T23:40:36.221" v="103" actId="478"/>
          <ac:grpSpMkLst>
            <pc:docMk/>
            <pc:sldMk cId="3755912550" sldId="2076138203"/>
            <ac:grpSpMk id="16" creationId="{96FDAAE7-D5A1-4ADB-A1C3-181ED32C5D87}"/>
          </ac:grpSpMkLst>
        </pc:grpChg>
        <pc:picChg chg="del">
          <ac:chgData name="Sean Norman" userId="8ad51e7c-d85f-48d6-96c6-bcaac3330d37" providerId="ADAL" clId="{199EF846-BF96-4641-A520-FD55B634E38B}" dt="2020-05-01T23:40:36.221" v="103" actId="478"/>
          <ac:picMkLst>
            <pc:docMk/>
            <pc:sldMk cId="3755912550" sldId="2076138203"/>
            <ac:picMk id="5" creationId="{3E7D5AB5-E9A0-4ADA-9932-8C59940FD4EF}"/>
          </ac:picMkLst>
        </pc:picChg>
        <pc:picChg chg="del">
          <ac:chgData name="Sean Norman" userId="8ad51e7c-d85f-48d6-96c6-bcaac3330d37" providerId="ADAL" clId="{199EF846-BF96-4641-A520-FD55B634E38B}" dt="2020-05-01T23:40:36.221" v="103" actId="478"/>
          <ac:picMkLst>
            <pc:docMk/>
            <pc:sldMk cId="3755912550" sldId="2076138203"/>
            <ac:picMk id="6" creationId="{6E820899-8649-426E-BC22-BE5685AC50E6}"/>
          </ac:picMkLst>
        </pc:picChg>
        <pc:picChg chg="del">
          <ac:chgData name="Sean Norman" userId="8ad51e7c-d85f-48d6-96c6-bcaac3330d37" providerId="ADAL" clId="{199EF846-BF96-4641-A520-FD55B634E38B}" dt="2020-05-01T23:40:36.221" v="103" actId="478"/>
          <ac:picMkLst>
            <pc:docMk/>
            <pc:sldMk cId="3755912550" sldId="2076138203"/>
            <ac:picMk id="20" creationId="{4BF7B5FD-D187-4663-BE12-A33A66F1D53B}"/>
          </ac:picMkLst>
        </pc:picChg>
        <pc:picChg chg="del">
          <ac:chgData name="Sean Norman" userId="8ad51e7c-d85f-48d6-96c6-bcaac3330d37" providerId="ADAL" clId="{199EF846-BF96-4641-A520-FD55B634E38B}" dt="2020-05-01T23:40:36.221" v="103" actId="478"/>
          <ac:picMkLst>
            <pc:docMk/>
            <pc:sldMk cId="3755912550" sldId="2076138203"/>
            <ac:picMk id="22" creationId="{6984E7CE-5ADB-43CE-83F0-733062E747DF}"/>
          </ac:picMkLst>
        </pc:picChg>
        <pc:picChg chg="del">
          <ac:chgData name="Sean Norman" userId="8ad51e7c-d85f-48d6-96c6-bcaac3330d37" providerId="ADAL" clId="{199EF846-BF96-4641-A520-FD55B634E38B}" dt="2020-05-01T23:40:36.221" v="103" actId="478"/>
          <ac:picMkLst>
            <pc:docMk/>
            <pc:sldMk cId="3755912550" sldId="2076138203"/>
            <ac:picMk id="24" creationId="{3CD5A23F-91FA-4F7E-B150-CB1D9904ACE7}"/>
          </ac:picMkLst>
        </pc:picChg>
      </pc:sldChg>
      <pc:sldChg chg="add">
        <pc:chgData name="Sean Norman" userId="8ad51e7c-d85f-48d6-96c6-bcaac3330d37" providerId="ADAL" clId="{199EF846-BF96-4641-A520-FD55B634E38B}" dt="2020-05-02T00:00:17.236" v="240" actId="22"/>
        <pc:sldMkLst>
          <pc:docMk/>
          <pc:sldMk cId="1511233314" sldId="2076138204"/>
        </pc:sldMkLst>
      </pc:sldChg>
      <pc:sldChg chg="add">
        <pc:chgData name="Sean Norman" userId="8ad51e7c-d85f-48d6-96c6-bcaac3330d37" providerId="ADAL" clId="{199EF846-BF96-4641-A520-FD55B634E38B}" dt="2020-05-02T00:00:44.757" v="241" actId="22"/>
        <pc:sldMkLst>
          <pc:docMk/>
          <pc:sldMk cId="2573459660" sldId="2076138205"/>
        </pc:sldMkLst>
      </pc:sldChg>
      <pc:sldChg chg="add">
        <pc:chgData name="Sean Norman" userId="8ad51e7c-d85f-48d6-96c6-bcaac3330d37" providerId="ADAL" clId="{199EF846-BF96-4641-A520-FD55B634E38B}" dt="2020-05-02T00:01:21.103" v="242" actId="22"/>
        <pc:sldMkLst>
          <pc:docMk/>
          <pc:sldMk cId="3259627305" sldId="2076138206"/>
        </pc:sldMkLst>
      </pc:sldChg>
      <pc:sldChg chg="add">
        <pc:chgData name="Sean Norman" userId="8ad51e7c-d85f-48d6-96c6-bcaac3330d37" providerId="ADAL" clId="{199EF846-BF96-4641-A520-FD55B634E38B}" dt="2020-05-02T00:01:44.079" v="243" actId="22"/>
        <pc:sldMkLst>
          <pc:docMk/>
          <pc:sldMk cId="3736535012" sldId="2076138207"/>
        </pc:sldMkLst>
      </pc:sldChg>
      <pc:sldChg chg="add">
        <pc:chgData name="Sean Norman" userId="8ad51e7c-d85f-48d6-96c6-bcaac3330d37" providerId="ADAL" clId="{199EF846-BF96-4641-A520-FD55B634E38B}" dt="2020-05-02T00:01:44.079" v="243" actId="22"/>
        <pc:sldMkLst>
          <pc:docMk/>
          <pc:sldMk cId="1111549606" sldId="2076138208"/>
        </pc:sldMkLst>
      </pc:sldChg>
      <pc:sldChg chg="add ord">
        <pc:chgData name="Sean Norman" userId="8ad51e7c-d85f-48d6-96c6-bcaac3330d37" providerId="ADAL" clId="{199EF846-BF96-4641-A520-FD55B634E38B}" dt="2020-05-02T00:39:08.093" v="544"/>
        <pc:sldMkLst>
          <pc:docMk/>
          <pc:sldMk cId="3840326530" sldId="2076138209"/>
        </pc:sldMkLst>
      </pc:sldChg>
      <pc:sldChg chg="add ord">
        <pc:chgData name="Sean Norman" userId="8ad51e7c-d85f-48d6-96c6-bcaac3330d37" providerId="ADAL" clId="{199EF846-BF96-4641-A520-FD55B634E38B}" dt="2020-05-02T00:25:31.543" v="516"/>
        <pc:sldMkLst>
          <pc:docMk/>
          <pc:sldMk cId="760945412" sldId="2076138210"/>
        </pc:sldMkLst>
      </pc:sldChg>
      <pc:sldChg chg="add ord">
        <pc:chgData name="Sean Norman" userId="8ad51e7c-d85f-48d6-96c6-bcaac3330d37" providerId="ADAL" clId="{199EF846-BF96-4641-A520-FD55B634E38B}" dt="2020-05-02T00:29:12.117" v="518"/>
        <pc:sldMkLst>
          <pc:docMk/>
          <pc:sldMk cId="3748543554" sldId="2076138211"/>
        </pc:sldMkLst>
      </pc:sldChg>
      <pc:sldChg chg="add ord">
        <pc:chgData name="Sean Norman" userId="8ad51e7c-d85f-48d6-96c6-bcaac3330d37" providerId="ADAL" clId="{199EF846-BF96-4641-A520-FD55B634E38B}" dt="2020-05-02T00:32:57.030" v="536"/>
        <pc:sldMkLst>
          <pc:docMk/>
          <pc:sldMk cId="4255334858" sldId="2076138212"/>
        </pc:sldMkLst>
      </pc:sldChg>
      <pc:sldChg chg="add">
        <pc:chgData name="Sean Norman" userId="8ad51e7c-d85f-48d6-96c6-bcaac3330d37" providerId="ADAL" clId="{199EF846-BF96-4641-A520-FD55B634E38B}" dt="2020-05-02T00:01:44.079" v="243" actId="22"/>
        <pc:sldMkLst>
          <pc:docMk/>
          <pc:sldMk cId="1363176329" sldId="2076138213"/>
        </pc:sldMkLst>
      </pc:sldChg>
      <pc:sldChg chg="add">
        <pc:chgData name="Sean Norman" userId="8ad51e7c-d85f-48d6-96c6-bcaac3330d37" providerId="ADAL" clId="{199EF846-BF96-4641-A520-FD55B634E38B}" dt="2020-05-02T00:01:44.079" v="243" actId="22"/>
        <pc:sldMkLst>
          <pc:docMk/>
          <pc:sldMk cId="1205994352" sldId="2076138214"/>
        </pc:sldMkLst>
      </pc:sldChg>
      <pc:sldChg chg="add">
        <pc:chgData name="Sean Norman" userId="8ad51e7c-d85f-48d6-96c6-bcaac3330d37" providerId="ADAL" clId="{199EF846-BF96-4641-A520-FD55B634E38B}" dt="2020-05-02T00:01:44.079" v="243" actId="22"/>
        <pc:sldMkLst>
          <pc:docMk/>
          <pc:sldMk cId="2740359484" sldId="2076138215"/>
        </pc:sldMkLst>
      </pc:sldChg>
      <pc:sldChg chg="add">
        <pc:chgData name="Sean Norman" userId="8ad51e7c-d85f-48d6-96c6-bcaac3330d37" providerId="ADAL" clId="{199EF846-BF96-4641-A520-FD55B634E38B}" dt="2020-05-02T00:01:44.079" v="243" actId="22"/>
        <pc:sldMkLst>
          <pc:docMk/>
          <pc:sldMk cId="2102009593" sldId="2076138216"/>
        </pc:sldMkLst>
      </pc:sldChg>
      <pc:sldChg chg="add">
        <pc:chgData name="Sean Norman" userId="8ad51e7c-d85f-48d6-96c6-bcaac3330d37" providerId="ADAL" clId="{199EF846-BF96-4641-A520-FD55B634E38B}" dt="2020-05-02T00:01:44.079" v="243" actId="22"/>
        <pc:sldMkLst>
          <pc:docMk/>
          <pc:sldMk cId="1726166335" sldId="2076138217"/>
        </pc:sldMkLst>
      </pc:sldChg>
      <pc:sldChg chg="add">
        <pc:chgData name="Sean Norman" userId="8ad51e7c-d85f-48d6-96c6-bcaac3330d37" providerId="ADAL" clId="{199EF846-BF96-4641-A520-FD55B634E38B}" dt="2020-05-02T00:01:44.079" v="243" actId="22"/>
        <pc:sldMkLst>
          <pc:docMk/>
          <pc:sldMk cId="2804027237" sldId="2076138218"/>
        </pc:sldMkLst>
      </pc:sldChg>
      <pc:sldChg chg="add">
        <pc:chgData name="Sean Norman" userId="8ad51e7c-d85f-48d6-96c6-bcaac3330d37" providerId="ADAL" clId="{199EF846-BF96-4641-A520-FD55B634E38B}" dt="2020-05-02T00:01:44.079" v="243" actId="22"/>
        <pc:sldMkLst>
          <pc:docMk/>
          <pc:sldMk cId="1828389547" sldId="2076138219"/>
        </pc:sldMkLst>
      </pc:sldChg>
      <pc:sldChg chg="addSp delSp modSp new mod modClrScheme chgLayout">
        <pc:chgData name="Sean Norman" userId="8ad51e7c-d85f-48d6-96c6-bcaac3330d37" providerId="ADAL" clId="{199EF846-BF96-4641-A520-FD55B634E38B}" dt="2020-05-02T00:08:19.211" v="353" actId="20577"/>
        <pc:sldMkLst>
          <pc:docMk/>
          <pc:sldMk cId="1160222465" sldId="2076138220"/>
        </pc:sldMkLst>
        <pc:spChg chg="del">
          <ac:chgData name="Sean Norman" userId="8ad51e7c-d85f-48d6-96c6-bcaac3330d37" providerId="ADAL" clId="{199EF846-BF96-4641-A520-FD55B634E38B}" dt="2020-05-02T00:02:44.253" v="245" actId="700"/>
          <ac:spMkLst>
            <pc:docMk/>
            <pc:sldMk cId="1160222465" sldId="2076138220"/>
            <ac:spMk id="2" creationId="{550342FF-CA10-44AA-9819-DB7463F5E8F8}"/>
          </ac:spMkLst>
        </pc:spChg>
        <pc:spChg chg="del">
          <ac:chgData name="Sean Norman" userId="8ad51e7c-d85f-48d6-96c6-bcaac3330d37" providerId="ADAL" clId="{199EF846-BF96-4641-A520-FD55B634E38B}" dt="2020-05-02T00:02:44.253" v="245" actId="700"/>
          <ac:spMkLst>
            <pc:docMk/>
            <pc:sldMk cId="1160222465" sldId="2076138220"/>
            <ac:spMk id="3" creationId="{DCB42B11-9051-4816-9E64-64A63DCAC48A}"/>
          </ac:spMkLst>
        </pc:spChg>
        <pc:spChg chg="add mod">
          <ac:chgData name="Sean Norman" userId="8ad51e7c-d85f-48d6-96c6-bcaac3330d37" providerId="ADAL" clId="{199EF846-BF96-4641-A520-FD55B634E38B}" dt="2020-05-02T00:08:19.211" v="353" actId="20577"/>
          <ac:spMkLst>
            <pc:docMk/>
            <pc:sldMk cId="1160222465" sldId="2076138220"/>
            <ac:spMk id="4" creationId="{CDD6A68B-54C6-4AF6-93E3-01D6DF815B38}"/>
          </ac:spMkLst>
        </pc:spChg>
      </pc:sldChg>
      <pc:sldChg chg="add del">
        <pc:chgData name="Sean Norman" userId="8ad51e7c-d85f-48d6-96c6-bcaac3330d37" providerId="ADAL" clId="{199EF846-BF96-4641-A520-FD55B634E38B}" dt="2020-05-02T00:10:05.512" v="355" actId="47"/>
        <pc:sldMkLst>
          <pc:docMk/>
          <pc:sldMk cId="548644890" sldId="2076138221"/>
        </pc:sldMkLst>
      </pc:sldChg>
      <pc:sldChg chg="add">
        <pc:chgData name="Sean Norman" userId="8ad51e7c-d85f-48d6-96c6-bcaac3330d37" providerId="ADAL" clId="{199EF846-BF96-4641-A520-FD55B634E38B}" dt="2020-05-02T00:10:34.700" v="356" actId="22"/>
        <pc:sldMkLst>
          <pc:docMk/>
          <pc:sldMk cId="3356793187" sldId="2076138221"/>
        </pc:sldMkLst>
      </pc:sldChg>
      <pc:sldChg chg="addSp delSp modSp add mod">
        <pc:chgData name="Sean Norman" userId="8ad51e7c-d85f-48d6-96c6-bcaac3330d37" providerId="ADAL" clId="{199EF846-BF96-4641-A520-FD55B634E38B}" dt="2020-05-02T00:12:40.805" v="379" actId="20577"/>
        <pc:sldMkLst>
          <pc:docMk/>
          <pc:sldMk cId="3345413905" sldId="2076138222"/>
        </pc:sldMkLst>
        <pc:spChg chg="add">
          <ac:chgData name="Sean Norman" userId="8ad51e7c-d85f-48d6-96c6-bcaac3330d37" providerId="ADAL" clId="{199EF846-BF96-4641-A520-FD55B634E38B}" dt="2020-05-02T00:12:06.617" v="372" actId="22"/>
          <ac:spMkLst>
            <pc:docMk/>
            <pc:sldMk cId="3345413905" sldId="2076138222"/>
            <ac:spMk id="6" creationId="{A2E33479-8B21-49CB-8A0B-D8186E3F0103}"/>
          </ac:spMkLst>
        </pc:spChg>
        <pc:spChg chg="del">
          <ac:chgData name="Sean Norman" userId="8ad51e7c-d85f-48d6-96c6-bcaac3330d37" providerId="ADAL" clId="{199EF846-BF96-4641-A520-FD55B634E38B}" dt="2020-05-02T00:12:32.142" v="376" actId="478"/>
          <ac:spMkLst>
            <pc:docMk/>
            <pc:sldMk cId="3345413905" sldId="2076138222"/>
            <ac:spMk id="12" creationId="{92E23FAE-A716-4796-A9AF-F76E19F77187}"/>
          </ac:spMkLst>
        </pc:spChg>
        <pc:spChg chg="del">
          <ac:chgData name="Sean Norman" userId="8ad51e7c-d85f-48d6-96c6-bcaac3330d37" providerId="ADAL" clId="{199EF846-BF96-4641-A520-FD55B634E38B}" dt="2020-05-02T00:12:25.573" v="375" actId="478"/>
          <ac:spMkLst>
            <pc:docMk/>
            <pc:sldMk cId="3345413905" sldId="2076138222"/>
            <ac:spMk id="13" creationId="{8B54276F-888F-4A9A-8FC7-464B06A88723}"/>
          </ac:spMkLst>
        </pc:spChg>
        <pc:spChg chg="del">
          <ac:chgData name="Sean Norman" userId="8ad51e7c-d85f-48d6-96c6-bcaac3330d37" providerId="ADAL" clId="{199EF846-BF96-4641-A520-FD55B634E38B}" dt="2020-05-02T00:12:17.722" v="373" actId="478"/>
          <ac:spMkLst>
            <pc:docMk/>
            <pc:sldMk cId="3345413905" sldId="2076138222"/>
            <ac:spMk id="14" creationId="{75F07224-92B0-479E-A571-BE22A865C5E6}"/>
          </ac:spMkLst>
        </pc:spChg>
        <pc:spChg chg="del topLvl">
          <ac:chgData name="Sean Norman" userId="8ad51e7c-d85f-48d6-96c6-bcaac3330d37" providerId="ADAL" clId="{199EF846-BF96-4641-A520-FD55B634E38B}" dt="2020-05-02T00:12:35.475" v="377" actId="478"/>
          <ac:spMkLst>
            <pc:docMk/>
            <pc:sldMk cId="3345413905" sldId="2076138222"/>
            <ac:spMk id="15" creationId="{375D52B4-0D1C-4FAB-999B-1F3357DED9CB}"/>
          </ac:spMkLst>
        </pc:spChg>
        <pc:spChg chg="del mod">
          <ac:chgData name="Sean Norman" userId="8ad51e7c-d85f-48d6-96c6-bcaac3330d37" providerId="ADAL" clId="{199EF846-BF96-4641-A520-FD55B634E38B}" dt="2020-05-02T00:12:05.358" v="371" actId="478"/>
          <ac:spMkLst>
            <pc:docMk/>
            <pc:sldMk cId="3345413905" sldId="2076138222"/>
            <ac:spMk id="17" creationId="{E3321B00-08D7-6943-9EA9-26AB55738695}"/>
          </ac:spMkLst>
        </pc:spChg>
        <pc:spChg chg="topLvl">
          <ac:chgData name="Sean Norman" userId="8ad51e7c-d85f-48d6-96c6-bcaac3330d37" providerId="ADAL" clId="{199EF846-BF96-4641-A520-FD55B634E38B}" dt="2020-05-02T00:12:35.475" v="377" actId="478"/>
          <ac:spMkLst>
            <pc:docMk/>
            <pc:sldMk cId="3345413905" sldId="2076138222"/>
            <ac:spMk id="18" creationId="{851F2A1A-AEA4-4ABD-8D9F-8F8C6D5ACB42}"/>
          </ac:spMkLst>
        </pc:spChg>
        <pc:spChg chg="mod">
          <ac:chgData name="Sean Norman" userId="8ad51e7c-d85f-48d6-96c6-bcaac3330d37" providerId="ADAL" clId="{199EF846-BF96-4641-A520-FD55B634E38B}" dt="2020-05-02T00:12:40.805" v="379" actId="20577"/>
          <ac:spMkLst>
            <pc:docMk/>
            <pc:sldMk cId="3345413905" sldId="2076138222"/>
            <ac:spMk id="33" creationId="{F3F8D83B-66CC-C24C-AD3D-51ED9BBE00E9}"/>
          </ac:spMkLst>
        </pc:spChg>
        <pc:grpChg chg="add del">
          <ac:chgData name="Sean Norman" userId="8ad51e7c-d85f-48d6-96c6-bcaac3330d37" providerId="ADAL" clId="{199EF846-BF96-4641-A520-FD55B634E38B}" dt="2020-05-02T00:12:35.475" v="377" actId="478"/>
          <ac:grpSpMkLst>
            <pc:docMk/>
            <pc:sldMk cId="3345413905" sldId="2076138222"/>
            <ac:grpSpMk id="4" creationId="{483A6344-6F16-43E9-B61E-3EFF29A440DF}"/>
          </ac:grpSpMkLst>
        </pc:grpChg>
        <pc:picChg chg="add">
          <ac:chgData name="Sean Norman" userId="8ad51e7c-d85f-48d6-96c6-bcaac3330d37" providerId="ADAL" clId="{199EF846-BF96-4641-A520-FD55B634E38B}" dt="2020-05-02T00:12:06.617" v="372" actId="22"/>
          <ac:picMkLst>
            <pc:docMk/>
            <pc:sldMk cId="3345413905" sldId="2076138222"/>
            <ac:picMk id="5" creationId="{51CC5588-DA39-4209-834D-BC1E320AD340}"/>
          </ac:picMkLst>
        </pc:picChg>
        <pc:picChg chg="del">
          <ac:chgData name="Sean Norman" userId="8ad51e7c-d85f-48d6-96c6-bcaac3330d37" providerId="ADAL" clId="{199EF846-BF96-4641-A520-FD55B634E38B}" dt="2020-05-02T00:12:20.716" v="374" actId="478"/>
          <ac:picMkLst>
            <pc:docMk/>
            <pc:sldMk cId="3345413905" sldId="2076138222"/>
            <ac:picMk id="16" creationId="{5AF011DD-E3F5-4FD1-AC39-FC49609B9303}"/>
          </ac:picMkLst>
        </pc:picChg>
      </pc:sldChg>
      <pc:sldChg chg="modSp add mod">
        <pc:chgData name="Sean Norman" userId="8ad51e7c-d85f-48d6-96c6-bcaac3330d37" providerId="ADAL" clId="{199EF846-BF96-4641-A520-FD55B634E38B}" dt="2020-05-02T00:14:54.549" v="401" actId="20577"/>
        <pc:sldMkLst>
          <pc:docMk/>
          <pc:sldMk cId="2650938578" sldId="2076138223"/>
        </pc:sldMkLst>
        <pc:spChg chg="mod">
          <ac:chgData name="Sean Norman" userId="8ad51e7c-d85f-48d6-96c6-bcaac3330d37" providerId="ADAL" clId="{199EF846-BF96-4641-A520-FD55B634E38B}" dt="2020-05-02T00:14:54.549" v="401" actId="20577"/>
          <ac:spMkLst>
            <pc:docMk/>
            <pc:sldMk cId="2650938578" sldId="2076138223"/>
            <ac:spMk id="4" creationId="{CDD6A68B-54C6-4AF6-93E3-01D6DF815B38}"/>
          </ac:spMkLst>
        </pc:spChg>
      </pc:sldChg>
      <pc:sldChg chg="addSp delSp modSp add mod">
        <pc:chgData name="Sean Norman" userId="8ad51e7c-d85f-48d6-96c6-bcaac3330d37" providerId="ADAL" clId="{199EF846-BF96-4641-A520-FD55B634E38B}" dt="2020-05-02T00:16:02.876" v="441" actId="22"/>
        <pc:sldMkLst>
          <pc:docMk/>
          <pc:sldMk cId="2547612560" sldId="2076138224"/>
        </pc:sldMkLst>
        <pc:spChg chg="mod">
          <ac:chgData name="Sean Norman" userId="8ad51e7c-d85f-48d6-96c6-bcaac3330d37" providerId="ADAL" clId="{199EF846-BF96-4641-A520-FD55B634E38B}" dt="2020-05-02T00:15:09.780" v="439" actId="20577"/>
          <ac:spMkLst>
            <pc:docMk/>
            <pc:sldMk cId="2547612560" sldId="2076138224"/>
            <ac:spMk id="4" creationId="{CDD6A68B-54C6-4AF6-93E3-01D6DF815B38}"/>
          </ac:spMkLst>
        </pc:spChg>
        <pc:grpChg chg="add del">
          <ac:chgData name="Sean Norman" userId="8ad51e7c-d85f-48d6-96c6-bcaac3330d37" providerId="ADAL" clId="{199EF846-BF96-4641-A520-FD55B634E38B}" dt="2020-05-02T00:16:02.876" v="441" actId="22"/>
          <ac:grpSpMkLst>
            <pc:docMk/>
            <pc:sldMk cId="2547612560" sldId="2076138224"/>
            <ac:grpSpMk id="2" creationId="{696E2DF4-D9A6-4452-BA05-C9D07D10A8E0}"/>
          </ac:grpSpMkLst>
        </pc:grpChg>
      </pc:sldChg>
      <pc:sldChg chg="addSp modSp new mod">
        <pc:chgData name="Sean Norman" userId="8ad51e7c-d85f-48d6-96c6-bcaac3330d37" providerId="ADAL" clId="{199EF846-BF96-4641-A520-FD55B634E38B}" dt="2020-05-02T00:42:24.050" v="552" actId="22"/>
        <pc:sldMkLst>
          <pc:docMk/>
          <pc:sldMk cId="1826152433" sldId="2076138225"/>
        </pc:sldMkLst>
        <pc:spChg chg="mod">
          <ac:chgData name="Sean Norman" userId="8ad51e7c-d85f-48d6-96c6-bcaac3330d37" providerId="ADAL" clId="{199EF846-BF96-4641-A520-FD55B634E38B}" dt="2020-05-02T00:16:56.909" v="453" actId="1076"/>
          <ac:spMkLst>
            <pc:docMk/>
            <pc:sldMk cId="1826152433" sldId="2076138225"/>
            <ac:spMk id="4" creationId="{5C3B89E2-0D90-4E3A-A179-7B3DAB300DA0}"/>
          </ac:spMkLst>
        </pc:spChg>
        <pc:spChg chg="add">
          <ac:chgData name="Sean Norman" userId="8ad51e7c-d85f-48d6-96c6-bcaac3330d37" providerId="ADAL" clId="{199EF846-BF96-4641-A520-FD55B634E38B}" dt="2020-05-02T00:42:24.050" v="552" actId="22"/>
          <ac:spMkLst>
            <pc:docMk/>
            <pc:sldMk cId="1826152433" sldId="2076138225"/>
            <ac:spMk id="12" creationId="{42B0D5FE-1BF1-40DF-8783-C4E33DAEE67E}"/>
          </ac:spMkLst>
        </pc:spChg>
        <pc:grpChg chg="add">
          <ac:chgData name="Sean Norman" userId="8ad51e7c-d85f-48d6-96c6-bcaac3330d37" providerId="ADAL" clId="{199EF846-BF96-4641-A520-FD55B634E38B}" dt="2020-05-02T00:16:07.121" v="443" actId="22"/>
          <ac:grpSpMkLst>
            <pc:docMk/>
            <pc:sldMk cId="1826152433" sldId="2076138225"/>
            <ac:grpSpMk id="10" creationId="{EA2ECC92-5168-4192-924F-01231DA50B11}"/>
          </ac:grpSpMkLst>
        </pc:grpChg>
        <pc:picChg chg="mod">
          <ac:chgData name="Sean Norman" userId="8ad51e7c-d85f-48d6-96c6-bcaac3330d37" providerId="ADAL" clId="{199EF846-BF96-4641-A520-FD55B634E38B}" dt="2020-05-02T00:17:03.998" v="454" actId="1076"/>
          <ac:picMkLst>
            <pc:docMk/>
            <pc:sldMk cId="1826152433" sldId="2076138225"/>
            <ac:picMk id="6" creationId="{871D08B7-4C1F-4FB0-9BAE-38407A6A7A72}"/>
          </ac:picMkLst>
        </pc:picChg>
      </pc:sldChg>
      <pc:sldChg chg="new mod chgLayout">
        <pc:chgData name="Sean Norman" userId="8ad51e7c-d85f-48d6-96c6-bcaac3330d37" providerId="ADAL" clId="{199EF846-BF96-4641-A520-FD55B634E38B}" dt="2020-05-02T00:17:52.064" v="456" actId="700"/>
        <pc:sldMkLst>
          <pc:docMk/>
          <pc:sldMk cId="2873027961" sldId="2076138226"/>
        </pc:sldMkLst>
      </pc:sldChg>
      <pc:sldChg chg="modSp add mod">
        <pc:chgData name="Sean Norman" userId="8ad51e7c-d85f-48d6-96c6-bcaac3330d37" providerId="ADAL" clId="{199EF846-BF96-4641-A520-FD55B634E38B}" dt="2020-05-02T00:18:40.759" v="459" actId="20577"/>
        <pc:sldMkLst>
          <pc:docMk/>
          <pc:sldMk cId="2018151966" sldId="2076138227"/>
        </pc:sldMkLst>
        <pc:spChg chg="mod">
          <ac:chgData name="Sean Norman" userId="8ad51e7c-d85f-48d6-96c6-bcaac3330d37" providerId="ADAL" clId="{199EF846-BF96-4641-A520-FD55B634E38B}" dt="2020-05-02T00:18:40.759" v="459" actId="20577"/>
          <ac:spMkLst>
            <pc:docMk/>
            <pc:sldMk cId="2018151966" sldId="2076138227"/>
            <ac:spMk id="8" creationId="{290947BA-866B-4732-9B13-7BEFE219853B}"/>
          </ac:spMkLst>
        </pc:spChg>
      </pc:sldChg>
      <pc:sldChg chg="add">
        <pc:chgData name="Sean Norman" userId="8ad51e7c-d85f-48d6-96c6-bcaac3330d37" providerId="ADAL" clId="{199EF846-BF96-4641-A520-FD55B634E38B}" dt="2020-05-02T00:21:44.188" v="464" actId="22"/>
        <pc:sldMkLst>
          <pc:docMk/>
          <pc:sldMk cId="2997727008" sldId="2076138228"/>
        </pc:sldMkLst>
      </pc:sldChg>
      <pc:sldChg chg="modSp add mod">
        <pc:chgData name="Sean Norman" userId="8ad51e7c-d85f-48d6-96c6-bcaac3330d37" providerId="ADAL" clId="{199EF846-BF96-4641-A520-FD55B634E38B}" dt="2020-05-02T00:23:57.197" v="513" actId="20577"/>
        <pc:sldMkLst>
          <pc:docMk/>
          <pc:sldMk cId="1715290952" sldId="2076138229"/>
        </pc:sldMkLst>
        <pc:spChg chg="mod">
          <ac:chgData name="Sean Norman" userId="8ad51e7c-d85f-48d6-96c6-bcaac3330d37" providerId="ADAL" clId="{199EF846-BF96-4641-A520-FD55B634E38B}" dt="2020-05-02T00:23:57.197" v="513" actId="20577"/>
          <ac:spMkLst>
            <pc:docMk/>
            <pc:sldMk cId="1715290952" sldId="2076138229"/>
            <ac:spMk id="4" creationId="{CDD6A68B-54C6-4AF6-93E3-01D6DF815B38}"/>
          </ac:spMkLst>
        </pc:spChg>
      </pc:sldChg>
      <pc:sldChg chg="add">
        <pc:chgData name="Sean Norman" userId="8ad51e7c-d85f-48d6-96c6-bcaac3330d37" providerId="ADAL" clId="{199EF846-BF96-4641-A520-FD55B634E38B}" dt="2020-05-02T00:24:17.283" v="514" actId="22"/>
        <pc:sldMkLst>
          <pc:docMk/>
          <pc:sldMk cId="40918165" sldId="2076138230"/>
        </pc:sldMkLst>
      </pc:sldChg>
      <pc:sldChg chg="modSp add mod">
        <pc:chgData name="Sean Norman" userId="8ad51e7c-d85f-48d6-96c6-bcaac3330d37" providerId="ADAL" clId="{199EF846-BF96-4641-A520-FD55B634E38B}" dt="2020-05-02T00:31:44.360" v="530" actId="20577"/>
        <pc:sldMkLst>
          <pc:docMk/>
          <pc:sldMk cId="3868421038" sldId="2076138231"/>
        </pc:sldMkLst>
        <pc:spChg chg="mod">
          <ac:chgData name="Sean Norman" userId="8ad51e7c-d85f-48d6-96c6-bcaac3330d37" providerId="ADAL" clId="{199EF846-BF96-4641-A520-FD55B634E38B}" dt="2020-05-02T00:31:44.360" v="530" actId="20577"/>
          <ac:spMkLst>
            <pc:docMk/>
            <pc:sldMk cId="3868421038" sldId="2076138231"/>
            <ac:spMk id="4" creationId="{CDD6A68B-54C6-4AF6-93E3-01D6DF815B38}"/>
          </ac:spMkLst>
        </pc:spChg>
      </pc:sldChg>
      <pc:sldChg chg="add">
        <pc:chgData name="Sean Norman" userId="8ad51e7c-d85f-48d6-96c6-bcaac3330d37" providerId="ADAL" clId="{199EF846-BF96-4641-A520-FD55B634E38B}" dt="2020-05-02T00:31:55.218" v="531" actId="22"/>
        <pc:sldMkLst>
          <pc:docMk/>
          <pc:sldMk cId="2828590463" sldId="2076138232"/>
        </pc:sldMkLst>
      </pc:sldChg>
      <pc:sldChg chg="add ord">
        <pc:chgData name="Sean Norman" userId="8ad51e7c-d85f-48d6-96c6-bcaac3330d37" providerId="ADAL" clId="{199EF846-BF96-4641-A520-FD55B634E38B}" dt="2020-05-02T00:32:30.294" v="534"/>
        <pc:sldMkLst>
          <pc:docMk/>
          <pc:sldMk cId="26703971" sldId="2076138233"/>
        </pc:sldMkLst>
      </pc:sldChg>
      <pc:sldChg chg="add">
        <pc:chgData name="Sean Norman" userId="8ad51e7c-d85f-48d6-96c6-bcaac3330d37" providerId="ADAL" clId="{199EF846-BF96-4641-A520-FD55B634E38B}" dt="2020-05-02T00:37:19.288" v="541" actId="22"/>
        <pc:sldMkLst>
          <pc:docMk/>
          <pc:sldMk cId="2967341275" sldId="2076138234"/>
        </pc:sldMkLst>
      </pc:sldChg>
      <pc:sldChg chg="add">
        <pc:chgData name="Sean Norman" userId="8ad51e7c-d85f-48d6-96c6-bcaac3330d37" providerId="ADAL" clId="{199EF846-BF96-4641-A520-FD55B634E38B}" dt="2020-05-02T00:37:39.240" v="542" actId="22"/>
        <pc:sldMkLst>
          <pc:docMk/>
          <pc:sldMk cId="2040985857" sldId="2076138235"/>
        </pc:sldMkLst>
      </pc:sldChg>
      <pc:sldChg chg="add">
        <pc:chgData name="Sean Norman" userId="8ad51e7c-d85f-48d6-96c6-bcaac3330d37" providerId="ADAL" clId="{199EF846-BF96-4641-A520-FD55B634E38B}" dt="2020-05-02T00:39:19.587" v="545" actId="22"/>
        <pc:sldMkLst>
          <pc:docMk/>
          <pc:sldMk cId="1797976548" sldId="2076138236"/>
        </pc:sldMkLst>
      </pc:sldChg>
      <pc:sldChg chg="add">
        <pc:chgData name="Sean Norman" userId="8ad51e7c-d85f-48d6-96c6-bcaac3330d37" providerId="ADAL" clId="{199EF846-BF96-4641-A520-FD55B634E38B}" dt="2020-05-02T00:40:19.115" v="546" actId="22"/>
        <pc:sldMkLst>
          <pc:docMk/>
          <pc:sldMk cId="3491399536" sldId="2076138237"/>
        </pc:sldMkLst>
      </pc:sldChg>
      <pc:sldChg chg="add">
        <pc:chgData name="Sean Norman" userId="8ad51e7c-d85f-48d6-96c6-bcaac3330d37" providerId="ADAL" clId="{199EF846-BF96-4641-A520-FD55B634E38B}" dt="2020-05-02T00:40:43.619" v="547" actId="22"/>
        <pc:sldMkLst>
          <pc:docMk/>
          <pc:sldMk cId="2811518143" sldId="2076138238"/>
        </pc:sldMkLst>
      </pc:sldChg>
      <pc:sldChg chg="add">
        <pc:chgData name="Sean Norman" userId="8ad51e7c-d85f-48d6-96c6-bcaac3330d37" providerId="ADAL" clId="{199EF846-BF96-4641-A520-FD55B634E38B}" dt="2020-05-02T00:40:55.402" v="548" actId="22"/>
        <pc:sldMkLst>
          <pc:docMk/>
          <pc:sldMk cId="2746396921" sldId="2076138239"/>
        </pc:sldMkLst>
      </pc:sldChg>
      <pc:sldChg chg="addSp delSp modSp add mod">
        <pc:chgData name="Sean Norman" userId="8ad51e7c-d85f-48d6-96c6-bcaac3330d37" providerId="ADAL" clId="{199EF846-BF96-4641-A520-FD55B634E38B}" dt="2020-05-02T00:42:40.127" v="555" actId="1076"/>
        <pc:sldMkLst>
          <pc:docMk/>
          <pc:sldMk cId="4266400043" sldId="2076138240"/>
        </pc:sldMkLst>
        <pc:spChg chg="add mod">
          <ac:chgData name="Sean Norman" userId="8ad51e7c-d85f-48d6-96c6-bcaac3330d37" providerId="ADAL" clId="{199EF846-BF96-4641-A520-FD55B634E38B}" dt="2020-05-02T00:42:40.127" v="555" actId="1076"/>
          <ac:spMkLst>
            <pc:docMk/>
            <pc:sldMk cId="4266400043" sldId="2076138240"/>
            <ac:spMk id="3" creationId="{1F7462CA-8E37-4E80-A778-A8F002A8AE5E}"/>
          </ac:spMkLst>
        </pc:spChg>
        <pc:spChg chg="del">
          <ac:chgData name="Sean Norman" userId="8ad51e7c-d85f-48d6-96c6-bcaac3330d37" providerId="ADAL" clId="{199EF846-BF96-4641-A520-FD55B634E38B}" dt="2020-05-02T00:42:33.205" v="553" actId="478"/>
          <ac:spMkLst>
            <pc:docMk/>
            <pc:sldMk cId="4266400043" sldId="2076138240"/>
            <ac:spMk id="10" creationId="{D0887A53-7AC1-4341-AC53-B301FC679675}"/>
          </ac:spMkLst>
        </pc:spChg>
        <pc:picChg chg="mod">
          <ac:chgData name="Sean Norman" userId="8ad51e7c-d85f-48d6-96c6-bcaac3330d37" providerId="ADAL" clId="{199EF846-BF96-4641-A520-FD55B634E38B}" dt="2020-05-02T00:41:32.963" v="551" actId="14100"/>
          <ac:picMkLst>
            <pc:docMk/>
            <pc:sldMk cId="4266400043" sldId="2076138240"/>
            <ac:picMk id="9" creationId="{68F77F05-2D58-C24E-97C4-7B077CDB3C6E}"/>
          </ac:picMkLst>
        </pc:picChg>
      </pc:sldChg>
      <pc:sldChg chg="new mod modClrScheme chgLayout">
        <pc:chgData name="Sean Norman" userId="8ad51e7c-d85f-48d6-96c6-bcaac3330d37" providerId="ADAL" clId="{199EF846-BF96-4641-A520-FD55B634E38B}" dt="2020-05-02T00:43:02.168" v="557" actId="700"/>
        <pc:sldMkLst>
          <pc:docMk/>
          <pc:sldMk cId="3360880672" sldId="2076138241"/>
        </pc:sldMkLst>
      </pc:sldChg>
      <pc:sldChg chg="add">
        <pc:chgData name="Sean Norman" userId="8ad51e7c-d85f-48d6-96c6-bcaac3330d37" providerId="ADAL" clId="{199EF846-BF96-4641-A520-FD55B634E38B}" dt="2020-05-02T00:43:26.600" v="560" actId="22"/>
        <pc:sldMkLst>
          <pc:docMk/>
          <pc:sldMk cId="3352323463" sldId="2076138242"/>
        </pc:sldMkLst>
      </pc:sldChg>
      <pc:sldChg chg="modSp add mod">
        <pc:chgData name="Sean Norman" userId="8ad51e7c-d85f-48d6-96c6-bcaac3330d37" providerId="ADAL" clId="{199EF846-BF96-4641-A520-FD55B634E38B}" dt="2020-05-02T00:43:47.372" v="562" actId="20577"/>
        <pc:sldMkLst>
          <pc:docMk/>
          <pc:sldMk cId="3548484245" sldId="2076138243"/>
        </pc:sldMkLst>
        <pc:spChg chg="mod">
          <ac:chgData name="Sean Norman" userId="8ad51e7c-d85f-48d6-96c6-bcaac3330d37" providerId="ADAL" clId="{199EF846-BF96-4641-A520-FD55B634E38B}" dt="2020-05-02T00:43:47.372" v="562" actId="20577"/>
          <ac:spMkLst>
            <pc:docMk/>
            <pc:sldMk cId="3548484245" sldId="2076138243"/>
            <ac:spMk id="8" creationId="{290947BA-866B-4732-9B13-7BEFE219853B}"/>
          </ac:spMkLst>
        </pc:spChg>
      </pc:sldChg>
      <pc:sldChg chg="modSp add mod">
        <pc:chgData name="Sean Norman" userId="8ad51e7c-d85f-48d6-96c6-bcaac3330d37" providerId="ADAL" clId="{199EF846-BF96-4641-A520-FD55B634E38B}" dt="2020-05-02T00:44:53.602" v="585" actId="20577"/>
        <pc:sldMkLst>
          <pc:docMk/>
          <pc:sldMk cId="693676512" sldId="2076138244"/>
        </pc:sldMkLst>
        <pc:spChg chg="mod">
          <ac:chgData name="Sean Norman" userId="8ad51e7c-d85f-48d6-96c6-bcaac3330d37" providerId="ADAL" clId="{199EF846-BF96-4641-A520-FD55B634E38B}" dt="2020-05-02T00:44:53.602" v="585" actId="20577"/>
          <ac:spMkLst>
            <pc:docMk/>
            <pc:sldMk cId="693676512" sldId="2076138244"/>
            <ac:spMk id="4" creationId="{CDD6A68B-54C6-4AF6-93E3-01D6DF815B38}"/>
          </ac:spMkLst>
        </pc:spChg>
      </pc:sldChg>
      <pc:sldChg chg="modSp add mod ord">
        <pc:chgData name="Sean Norman" userId="8ad51e7c-d85f-48d6-96c6-bcaac3330d37" providerId="ADAL" clId="{199EF846-BF96-4641-A520-FD55B634E38B}" dt="2020-05-02T00:45:19.042" v="604"/>
        <pc:sldMkLst>
          <pc:docMk/>
          <pc:sldMk cId="3749315869" sldId="2076138245"/>
        </pc:sldMkLst>
        <pc:spChg chg="mod">
          <ac:chgData name="Sean Norman" userId="8ad51e7c-d85f-48d6-96c6-bcaac3330d37" providerId="ADAL" clId="{199EF846-BF96-4641-A520-FD55B634E38B}" dt="2020-05-02T00:45:07.459" v="602" actId="20577"/>
          <ac:spMkLst>
            <pc:docMk/>
            <pc:sldMk cId="3749315869" sldId="2076138245"/>
            <ac:spMk id="4" creationId="{CDD6A68B-54C6-4AF6-93E3-01D6DF815B38}"/>
          </ac:spMkLst>
        </pc:spChg>
      </pc:sldChg>
      <pc:sldChg chg="modSp add mod">
        <pc:chgData name="Sean Norman" userId="8ad51e7c-d85f-48d6-96c6-bcaac3330d37" providerId="ADAL" clId="{199EF846-BF96-4641-A520-FD55B634E38B}" dt="2020-05-02T00:45:36.871" v="632" actId="20577"/>
        <pc:sldMkLst>
          <pc:docMk/>
          <pc:sldMk cId="3192821805" sldId="2076138246"/>
        </pc:sldMkLst>
        <pc:spChg chg="mod">
          <ac:chgData name="Sean Norman" userId="8ad51e7c-d85f-48d6-96c6-bcaac3330d37" providerId="ADAL" clId="{199EF846-BF96-4641-A520-FD55B634E38B}" dt="2020-05-02T00:45:36.871" v="632" actId="20577"/>
          <ac:spMkLst>
            <pc:docMk/>
            <pc:sldMk cId="3192821805" sldId="2076138246"/>
            <ac:spMk id="4" creationId="{CDD6A68B-54C6-4AF6-93E3-01D6DF815B38}"/>
          </ac:spMkLst>
        </pc:spChg>
      </pc:sldChg>
      <pc:sldChg chg="add">
        <pc:chgData name="Sean Norman" userId="8ad51e7c-d85f-48d6-96c6-bcaac3330d37" providerId="ADAL" clId="{199EF846-BF96-4641-A520-FD55B634E38B}" dt="2020-05-02T00:45:56.448" v="633" actId="22"/>
        <pc:sldMkLst>
          <pc:docMk/>
          <pc:sldMk cId="2938787987" sldId="2076138247"/>
        </pc:sldMkLst>
      </pc:sldChg>
      <pc:sldChg chg="add">
        <pc:chgData name="Sean Norman" userId="8ad51e7c-d85f-48d6-96c6-bcaac3330d37" providerId="ADAL" clId="{199EF846-BF96-4641-A520-FD55B634E38B}" dt="2020-05-02T00:46:01.837" v="634" actId="22"/>
        <pc:sldMkLst>
          <pc:docMk/>
          <pc:sldMk cId="4275461896" sldId="2076138248"/>
        </pc:sldMkLst>
      </pc:sldChg>
      <pc:sldChg chg="add">
        <pc:chgData name="Sean Norman" userId="8ad51e7c-d85f-48d6-96c6-bcaac3330d37" providerId="ADAL" clId="{199EF846-BF96-4641-A520-FD55B634E38B}" dt="2020-05-02T00:46:27.967" v="635" actId="22"/>
        <pc:sldMkLst>
          <pc:docMk/>
          <pc:sldMk cId="768273149" sldId="2076138249"/>
        </pc:sldMkLst>
      </pc:sldChg>
      <pc:sldChg chg="add">
        <pc:chgData name="Sean Norman" userId="8ad51e7c-d85f-48d6-96c6-bcaac3330d37" providerId="ADAL" clId="{199EF846-BF96-4641-A520-FD55B634E38B}" dt="2020-05-02T00:46:38.850" v="636" actId="22"/>
        <pc:sldMkLst>
          <pc:docMk/>
          <pc:sldMk cId="3012162656" sldId="2076138250"/>
        </pc:sldMkLst>
      </pc:sldChg>
      <pc:sldChg chg="add">
        <pc:chgData name="Sean Norman" userId="8ad51e7c-d85f-48d6-96c6-bcaac3330d37" providerId="ADAL" clId="{199EF846-BF96-4641-A520-FD55B634E38B}" dt="2020-05-02T00:47:11.682" v="637" actId="22"/>
        <pc:sldMkLst>
          <pc:docMk/>
          <pc:sldMk cId="4052566582" sldId="2076138251"/>
        </pc:sldMkLst>
      </pc:sldChg>
      <pc:sldChg chg="add">
        <pc:chgData name="Sean Norman" userId="8ad51e7c-d85f-48d6-96c6-bcaac3330d37" providerId="ADAL" clId="{199EF846-BF96-4641-A520-FD55B634E38B}" dt="2020-05-02T00:47:23.063" v="638" actId="22"/>
        <pc:sldMkLst>
          <pc:docMk/>
          <pc:sldMk cId="4135584447" sldId="2076138252"/>
        </pc:sldMkLst>
      </pc:sldChg>
      <pc:sldChg chg="addSp delSp modSp add mod">
        <pc:chgData name="Sean Norman" userId="8ad51e7c-d85f-48d6-96c6-bcaac3330d37" providerId="ADAL" clId="{199EF846-BF96-4641-A520-FD55B634E38B}" dt="2020-05-02T00:48:55.981" v="642" actId="14100"/>
        <pc:sldMkLst>
          <pc:docMk/>
          <pc:sldMk cId="212958359" sldId="2076138253"/>
        </pc:sldMkLst>
        <pc:spChg chg="add">
          <ac:chgData name="Sean Norman" userId="8ad51e7c-d85f-48d6-96c6-bcaac3330d37" providerId="ADAL" clId="{199EF846-BF96-4641-A520-FD55B634E38B}" dt="2020-05-02T00:48:45.563" v="641" actId="22"/>
          <ac:spMkLst>
            <pc:docMk/>
            <pc:sldMk cId="212958359" sldId="2076138253"/>
            <ac:spMk id="4" creationId="{2D718D4D-20C0-481E-B3E3-D0FC9AAD832A}"/>
          </ac:spMkLst>
        </pc:spChg>
        <pc:spChg chg="del">
          <ac:chgData name="Sean Norman" userId="8ad51e7c-d85f-48d6-96c6-bcaac3330d37" providerId="ADAL" clId="{199EF846-BF96-4641-A520-FD55B634E38B}" dt="2020-05-02T00:48:45.167" v="640" actId="478"/>
          <ac:spMkLst>
            <pc:docMk/>
            <pc:sldMk cId="212958359" sldId="2076138253"/>
            <ac:spMk id="11" creationId="{D0887A53-7AC1-4341-AC53-B301FC679675}"/>
          </ac:spMkLst>
        </pc:spChg>
        <pc:picChg chg="mod">
          <ac:chgData name="Sean Norman" userId="8ad51e7c-d85f-48d6-96c6-bcaac3330d37" providerId="ADAL" clId="{199EF846-BF96-4641-A520-FD55B634E38B}" dt="2020-05-02T00:48:55.981" v="642" actId="14100"/>
          <ac:picMkLst>
            <pc:docMk/>
            <pc:sldMk cId="212958359" sldId="2076138253"/>
            <ac:picMk id="9" creationId="{68F77F05-2D58-C24E-97C4-7B077CDB3C6E}"/>
          </ac:picMkLst>
        </pc:picChg>
      </pc:sldChg>
      <pc:sldChg chg="modSp add mod">
        <pc:chgData name="Sean Norman" userId="8ad51e7c-d85f-48d6-96c6-bcaac3330d37" providerId="ADAL" clId="{199EF846-BF96-4641-A520-FD55B634E38B}" dt="2020-05-02T00:49:46.067" v="644" actId="14100"/>
        <pc:sldMkLst>
          <pc:docMk/>
          <pc:sldMk cId="1335289578" sldId="2076138254"/>
        </pc:sldMkLst>
        <pc:picChg chg="mod">
          <ac:chgData name="Sean Norman" userId="8ad51e7c-d85f-48d6-96c6-bcaac3330d37" providerId="ADAL" clId="{199EF846-BF96-4641-A520-FD55B634E38B}" dt="2020-05-02T00:49:46.067" v="644" actId="14100"/>
          <ac:picMkLst>
            <pc:docMk/>
            <pc:sldMk cId="1335289578" sldId="2076138254"/>
            <ac:picMk id="9" creationId="{68F77F05-2D58-C24E-97C4-7B077CDB3C6E}"/>
          </ac:picMkLst>
        </pc:picChg>
      </pc:sldChg>
      <pc:sldChg chg="new">
        <pc:chgData name="Sean Norman" userId="8ad51e7c-d85f-48d6-96c6-bcaac3330d37" providerId="ADAL" clId="{199EF846-BF96-4641-A520-FD55B634E38B}" dt="2020-05-02T00:50:00.561" v="645" actId="680"/>
        <pc:sldMkLst>
          <pc:docMk/>
          <pc:sldMk cId="559896485" sldId="2076138255"/>
        </pc:sldMkLst>
      </pc:sldChg>
      <pc:sldChg chg="add">
        <pc:chgData name="Sean Norman" userId="8ad51e7c-d85f-48d6-96c6-bcaac3330d37" providerId="ADAL" clId="{199EF846-BF96-4641-A520-FD55B634E38B}" dt="2020-05-02T00:50:25.626" v="648" actId="22"/>
        <pc:sldMkLst>
          <pc:docMk/>
          <pc:sldMk cId="345416160" sldId="2076138256"/>
        </pc:sldMkLst>
      </pc:sldChg>
      <pc:sldChg chg="modSp add mod">
        <pc:chgData name="Sean Norman" userId="8ad51e7c-d85f-48d6-96c6-bcaac3330d37" providerId="ADAL" clId="{199EF846-BF96-4641-A520-FD55B634E38B}" dt="2020-05-02T00:50:49.798" v="660" actId="20577"/>
        <pc:sldMkLst>
          <pc:docMk/>
          <pc:sldMk cId="2180136367" sldId="2076138257"/>
        </pc:sldMkLst>
        <pc:spChg chg="mod">
          <ac:chgData name="Sean Norman" userId="8ad51e7c-d85f-48d6-96c6-bcaac3330d37" providerId="ADAL" clId="{199EF846-BF96-4641-A520-FD55B634E38B}" dt="2020-05-02T00:50:49.798" v="660" actId="20577"/>
          <ac:spMkLst>
            <pc:docMk/>
            <pc:sldMk cId="2180136367" sldId="2076138257"/>
            <ac:spMk id="4" creationId="{CDD6A68B-54C6-4AF6-93E3-01D6DF815B38}"/>
          </ac:spMkLst>
        </pc:spChg>
      </pc:sldChg>
      <pc:sldChg chg="modSp add mod">
        <pc:chgData name="Sean Norman" userId="8ad51e7c-d85f-48d6-96c6-bcaac3330d37" providerId="ADAL" clId="{199EF846-BF96-4641-A520-FD55B634E38B}" dt="2020-05-02T00:51:05.296" v="662" actId="20577"/>
        <pc:sldMkLst>
          <pc:docMk/>
          <pc:sldMk cId="387450652" sldId="2076138258"/>
        </pc:sldMkLst>
        <pc:spChg chg="mod">
          <ac:chgData name="Sean Norman" userId="8ad51e7c-d85f-48d6-96c6-bcaac3330d37" providerId="ADAL" clId="{199EF846-BF96-4641-A520-FD55B634E38B}" dt="2020-05-02T00:51:05.296" v="662" actId="20577"/>
          <ac:spMkLst>
            <pc:docMk/>
            <pc:sldMk cId="387450652" sldId="2076138258"/>
            <ac:spMk id="8" creationId="{290947BA-866B-4732-9B13-7BEFE219853B}"/>
          </ac:spMkLst>
        </pc:spChg>
      </pc:sldChg>
      <pc:sldChg chg="add">
        <pc:chgData name="Sean Norman" userId="8ad51e7c-d85f-48d6-96c6-bcaac3330d37" providerId="ADAL" clId="{199EF846-BF96-4641-A520-FD55B634E38B}" dt="2020-05-02T00:51:24.661" v="663" actId="22"/>
        <pc:sldMkLst>
          <pc:docMk/>
          <pc:sldMk cId="2855455437" sldId="2076138259"/>
        </pc:sldMkLst>
      </pc:sldChg>
      <pc:sldChg chg="modSp add mod">
        <pc:chgData name="Sean Norman" userId="8ad51e7c-d85f-48d6-96c6-bcaac3330d37" providerId="ADAL" clId="{199EF846-BF96-4641-A520-FD55B634E38B}" dt="2020-05-02T00:51:48.158" v="672" actId="20577"/>
        <pc:sldMkLst>
          <pc:docMk/>
          <pc:sldMk cId="3979871166" sldId="2076138260"/>
        </pc:sldMkLst>
        <pc:spChg chg="mod">
          <ac:chgData name="Sean Norman" userId="8ad51e7c-d85f-48d6-96c6-bcaac3330d37" providerId="ADAL" clId="{199EF846-BF96-4641-A520-FD55B634E38B}" dt="2020-05-02T00:51:48.158" v="672" actId="20577"/>
          <ac:spMkLst>
            <pc:docMk/>
            <pc:sldMk cId="3979871166" sldId="2076138260"/>
            <ac:spMk id="4" creationId="{CDD6A68B-54C6-4AF6-93E3-01D6DF815B38}"/>
          </ac:spMkLst>
        </pc:spChg>
      </pc:sldChg>
      <pc:sldChg chg="new">
        <pc:chgData name="Sean Norman" userId="8ad51e7c-d85f-48d6-96c6-bcaac3330d37" providerId="ADAL" clId="{199EF846-BF96-4641-A520-FD55B634E38B}" dt="2020-05-02T00:52:35.196" v="673" actId="680"/>
        <pc:sldMkLst>
          <pc:docMk/>
          <pc:sldMk cId="3298998" sldId="2076138261"/>
        </pc:sldMkLst>
      </pc:sldChg>
      <pc:sldChg chg="delSp modSp add mod">
        <pc:chgData name="Sean Norman" userId="8ad51e7c-d85f-48d6-96c6-bcaac3330d37" providerId="ADAL" clId="{199EF846-BF96-4641-A520-FD55B634E38B}" dt="2020-05-02T00:58:37.803" v="1183" actId="20577"/>
        <pc:sldMkLst>
          <pc:docMk/>
          <pc:sldMk cId="4047456680" sldId="2076138262"/>
        </pc:sldMkLst>
        <pc:spChg chg="del mod">
          <ac:chgData name="Sean Norman" userId="8ad51e7c-d85f-48d6-96c6-bcaac3330d37" providerId="ADAL" clId="{199EF846-BF96-4641-A520-FD55B634E38B}" dt="2020-05-02T00:55:46.135" v="937" actId="478"/>
          <ac:spMkLst>
            <pc:docMk/>
            <pc:sldMk cId="4047456680" sldId="2076138262"/>
            <ac:spMk id="3" creationId="{2C7C981F-67A2-4463-85A5-2151D5CF4325}"/>
          </ac:spMkLst>
        </pc:spChg>
        <pc:spChg chg="mod">
          <ac:chgData name="Sean Norman" userId="8ad51e7c-d85f-48d6-96c6-bcaac3330d37" providerId="ADAL" clId="{199EF846-BF96-4641-A520-FD55B634E38B}" dt="2020-05-02T00:58:37.803" v="1183" actId="20577"/>
          <ac:spMkLst>
            <pc:docMk/>
            <pc:sldMk cId="4047456680" sldId="2076138262"/>
            <ac:spMk id="36" creationId="{5FB86B77-67D8-254E-B171-37C439B96453}"/>
          </ac:spMkLst>
        </pc:spChg>
        <pc:picChg chg="mod">
          <ac:chgData name="Sean Norman" userId="8ad51e7c-d85f-48d6-96c6-bcaac3330d37" providerId="ADAL" clId="{199EF846-BF96-4641-A520-FD55B634E38B}" dt="2020-05-02T00:53:17.418" v="675" actId="14100"/>
          <ac:picMkLst>
            <pc:docMk/>
            <pc:sldMk cId="4047456680" sldId="2076138262"/>
            <ac:picMk id="9" creationId="{68F77F05-2D58-C24E-97C4-7B077CDB3C6E}"/>
          </ac:picMkLst>
        </pc:picChg>
      </pc:sldChg>
      <pc:sldMasterChg chg="del delSldLayout">
        <pc:chgData name="Sean Norman" userId="8ad51e7c-d85f-48d6-96c6-bcaac3330d37" providerId="ADAL" clId="{199EF846-BF96-4641-A520-FD55B634E38B}" dt="2020-05-01T23:40:41.285" v="104" actId="700"/>
        <pc:sldMasterMkLst>
          <pc:docMk/>
          <pc:sldMasterMk cId="3372002244" sldId="2147483648"/>
        </pc:sldMasterMkLst>
        <pc:sldLayoutChg chg="del">
          <pc:chgData name="Sean Norman" userId="8ad51e7c-d85f-48d6-96c6-bcaac3330d37" providerId="ADAL" clId="{199EF846-BF96-4641-A520-FD55B634E38B}" dt="2020-05-01T23:40:41.285" v="104" actId="700"/>
          <pc:sldLayoutMkLst>
            <pc:docMk/>
            <pc:sldMasterMk cId="3372002244" sldId="2147483648"/>
            <pc:sldLayoutMk cId="4276593391" sldId="2147483649"/>
          </pc:sldLayoutMkLst>
        </pc:sldLayoutChg>
        <pc:sldLayoutChg chg="del">
          <pc:chgData name="Sean Norman" userId="8ad51e7c-d85f-48d6-96c6-bcaac3330d37" providerId="ADAL" clId="{199EF846-BF96-4641-A520-FD55B634E38B}" dt="2020-05-01T23:40:41.285" v="104" actId="700"/>
          <pc:sldLayoutMkLst>
            <pc:docMk/>
            <pc:sldMasterMk cId="3372002244" sldId="2147483648"/>
            <pc:sldLayoutMk cId="761289354" sldId="2147483650"/>
          </pc:sldLayoutMkLst>
        </pc:sldLayoutChg>
        <pc:sldLayoutChg chg="del">
          <pc:chgData name="Sean Norman" userId="8ad51e7c-d85f-48d6-96c6-bcaac3330d37" providerId="ADAL" clId="{199EF846-BF96-4641-A520-FD55B634E38B}" dt="2020-05-01T23:40:41.285" v="104" actId="700"/>
          <pc:sldLayoutMkLst>
            <pc:docMk/>
            <pc:sldMasterMk cId="3372002244" sldId="2147483648"/>
            <pc:sldLayoutMk cId="1314743508" sldId="2147483651"/>
          </pc:sldLayoutMkLst>
        </pc:sldLayoutChg>
        <pc:sldLayoutChg chg="del">
          <pc:chgData name="Sean Norman" userId="8ad51e7c-d85f-48d6-96c6-bcaac3330d37" providerId="ADAL" clId="{199EF846-BF96-4641-A520-FD55B634E38B}" dt="2020-05-01T23:40:41.285" v="104" actId="700"/>
          <pc:sldLayoutMkLst>
            <pc:docMk/>
            <pc:sldMasterMk cId="3372002244" sldId="2147483648"/>
            <pc:sldLayoutMk cId="406686815" sldId="2147483652"/>
          </pc:sldLayoutMkLst>
        </pc:sldLayoutChg>
        <pc:sldLayoutChg chg="del">
          <pc:chgData name="Sean Norman" userId="8ad51e7c-d85f-48d6-96c6-bcaac3330d37" providerId="ADAL" clId="{199EF846-BF96-4641-A520-FD55B634E38B}" dt="2020-05-01T23:40:41.285" v="104" actId="700"/>
          <pc:sldLayoutMkLst>
            <pc:docMk/>
            <pc:sldMasterMk cId="3372002244" sldId="2147483648"/>
            <pc:sldLayoutMk cId="138745518" sldId="2147483653"/>
          </pc:sldLayoutMkLst>
        </pc:sldLayoutChg>
        <pc:sldLayoutChg chg="del">
          <pc:chgData name="Sean Norman" userId="8ad51e7c-d85f-48d6-96c6-bcaac3330d37" providerId="ADAL" clId="{199EF846-BF96-4641-A520-FD55B634E38B}" dt="2020-05-01T23:40:41.285" v="104" actId="700"/>
          <pc:sldLayoutMkLst>
            <pc:docMk/>
            <pc:sldMasterMk cId="3372002244" sldId="2147483648"/>
            <pc:sldLayoutMk cId="664668471" sldId="2147483654"/>
          </pc:sldLayoutMkLst>
        </pc:sldLayoutChg>
        <pc:sldLayoutChg chg="del">
          <pc:chgData name="Sean Norman" userId="8ad51e7c-d85f-48d6-96c6-bcaac3330d37" providerId="ADAL" clId="{199EF846-BF96-4641-A520-FD55B634E38B}" dt="2020-05-01T23:40:41.285" v="104" actId="700"/>
          <pc:sldLayoutMkLst>
            <pc:docMk/>
            <pc:sldMasterMk cId="3372002244" sldId="2147483648"/>
            <pc:sldLayoutMk cId="486718592" sldId="2147483655"/>
          </pc:sldLayoutMkLst>
        </pc:sldLayoutChg>
        <pc:sldLayoutChg chg="del">
          <pc:chgData name="Sean Norman" userId="8ad51e7c-d85f-48d6-96c6-bcaac3330d37" providerId="ADAL" clId="{199EF846-BF96-4641-A520-FD55B634E38B}" dt="2020-05-01T23:40:41.285" v="104" actId="700"/>
          <pc:sldLayoutMkLst>
            <pc:docMk/>
            <pc:sldMasterMk cId="3372002244" sldId="2147483648"/>
            <pc:sldLayoutMk cId="2317047757" sldId="2147483656"/>
          </pc:sldLayoutMkLst>
        </pc:sldLayoutChg>
        <pc:sldLayoutChg chg="del">
          <pc:chgData name="Sean Norman" userId="8ad51e7c-d85f-48d6-96c6-bcaac3330d37" providerId="ADAL" clId="{199EF846-BF96-4641-A520-FD55B634E38B}" dt="2020-05-01T23:40:41.285" v="104" actId="700"/>
          <pc:sldLayoutMkLst>
            <pc:docMk/>
            <pc:sldMasterMk cId="3372002244" sldId="2147483648"/>
            <pc:sldLayoutMk cId="2895287238" sldId="2147483657"/>
          </pc:sldLayoutMkLst>
        </pc:sldLayoutChg>
        <pc:sldLayoutChg chg="del">
          <pc:chgData name="Sean Norman" userId="8ad51e7c-d85f-48d6-96c6-bcaac3330d37" providerId="ADAL" clId="{199EF846-BF96-4641-A520-FD55B634E38B}" dt="2020-05-01T23:40:41.285" v="104" actId="700"/>
          <pc:sldLayoutMkLst>
            <pc:docMk/>
            <pc:sldMasterMk cId="3372002244" sldId="2147483648"/>
            <pc:sldLayoutMk cId="584321666" sldId="2147483658"/>
          </pc:sldLayoutMkLst>
        </pc:sldLayoutChg>
        <pc:sldLayoutChg chg="del">
          <pc:chgData name="Sean Norman" userId="8ad51e7c-d85f-48d6-96c6-bcaac3330d37" providerId="ADAL" clId="{199EF846-BF96-4641-A520-FD55B634E38B}" dt="2020-05-01T23:40:41.285" v="104" actId="700"/>
          <pc:sldLayoutMkLst>
            <pc:docMk/>
            <pc:sldMasterMk cId="3372002244" sldId="2147483648"/>
            <pc:sldLayoutMk cId="1419094793" sldId="2147483659"/>
          </pc:sldLayoutMkLst>
        </pc:sldLayoutChg>
      </pc:sldMasterChg>
      <pc:sldMasterChg chg="addSldLayout delSldLayout">
        <pc:chgData name="Sean Norman" userId="8ad51e7c-d85f-48d6-96c6-bcaac3330d37" providerId="ADAL" clId="{199EF846-BF96-4641-A520-FD55B634E38B}" dt="2020-05-01T23:40:17.993" v="66" actId="22"/>
        <pc:sldMasterMkLst>
          <pc:docMk/>
          <pc:sldMasterMk cId="3702749082" sldId="2147483660"/>
        </pc:sldMasterMkLst>
        <pc:sldLayoutChg chg="add del replId">
          <pc:chgData name="Sean Norman" userId="8ad51e7c-d85f-48d6-96c6-bcaac3330d37" providerId="ADAL" clId="{199EF846-BF96-4641-A520-FD55B634E38B}" dt="2020-05-01T23:40:17.993" v="66" actId="22"/>
          <pc:sldLayoutMkLst>
            <pc:docMk/>
            <pc:sldMasterMk cId="3702749082" sldId="2147483660"/>
            <pc:sldLayoutMk cId="1018514612" sldId="2147483691"/>
          </pc:sldLayoutMkLst>
        </pc:sldLayoutChg>
      </pc:sldMasterChg>
      <pc:sldMasterChg chg="modSldLayout">
        <pc:chgData name="Sean Norman" userId="8ad51e7c-d85f-48d6-96c6-bcaac3330d37" providerId="ADAL" clId="{199EF846-BF96-4641-A520-FD55B634E38B}" dt="2020-05-01T23:40:18.348" v="67" actId="22"/>
        <pc:sldMasterMkLst>
          <pc:docMk/>
          <pc:sldMasterMk cId="2630146882" sldId="2147483665"/>
        </pc:sldMasterMkLst>
        <pc:sldLayoutChg chg="replId">
          <pc:chgData name="Sean Norman" userId="8ad51e7c-d85f-48d6-96c6-bcaac3330d37" providerId="ADAL" clId="{199EF846-BF96-4641-A520-FD55B634E38B}" dt="2020-05-01T23:40:18.348" v="67" actId="22"/>
          <pc:sldLayoutMkLst>
            <pc:docMk/>
            <pc:sldMasterMk cId="2630146882" sldId="2147483665"/>
            <pc:sldLayoutMk cId="637102165" sldId="2147483715"/>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2464249797" sldId="2147483716"/>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1988866304" sldId="2147483717"/>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1432493949" sldId="2147483718"/>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1620693484" sldId="2147483719"/>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2215085461" sldId="2147483720"/>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1342032941" sldId="2147483721"/>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3790125167" sldId="2147483722"/>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3158970317" sldId="2147483723"/>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1773060646" sldId="2147483724"/>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120586137" sldId="2147483725"/>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465711570" sldId="2147483726"/>
          </pc:sldLayoutMkLst>
        </pc:sldLayoutChg>
        <pc:sldLayoutChg chg="replId">
          <pc:chgData name="Sean Norman" userId="8ad51e7c-d85f-48d6-96c6-bcaac3330d37" providerId="ADAL" clId="{199EF846-BF96-4641-A520-FD55B634E38B}" dt="2020-05-01T23:40:18.348" v="67" actId="22"/>
          <pc:sldLayoutMkLst>
            <pc:docMk/>
            <pc:sldMasterMk cId="2630146882" sldId="2147483665"/>
            <pc:sldLayoutMk cId="3269658699" sldId="2147483727"/>
          </pc:sldLayoutMkLst>
        </pc:sldLayoutChg>
      </pc:sldMasterChg>
      <pc:sldMasterChg chg="add addSldLayout">
        <pc:chgData name="Sean Norman" userId="8ad51e7c-d85f-48d6-96c6-bcaac3330d37" providerId="ADAL" clId="{199EF846-BF96-4641-A520-FD55B634E38B}" dt="2020-05-01T23:40:18.348" v="67" actId="22"/>
        <pc:sldMasterMkLst>
          <pc:docMk/>
          <pc:sldMasterMk cId="3488132328" sldId="2147483678"/>
        </pc:sldMasterMkLst>
        <pc:sldLayoutChg chg="add">
          <pc:chgData name="Sean Norman" userId="8ad51e7c-d85f-48d6-96c6-bcaac3330d37" providerId="ADAL" clId="{199EF846-BF96-4641-A520-FD55B634E38B}" dt="2020-05-01T23:40:18.348" v="67" actId="22"/>
          <pc:sldLayoutMkLst>
            <pc:docMk/>
            <pc:sldMasterMk cId="3488132328" sldId="2147483678"/>
            <pc:sldLayoutMk cId="2203063932" sldId="2147483679"/>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138046065" sldId="2147483680"/>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608932929" sldId="2147483681"/>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418627669" sldId="2147483682"/>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2525168658" sldId="2147483683"/>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2648231803" sldId="2147483684"/>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1946228069" sldId="2147483685"/>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2019820938" sldId="2147483686"/>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1004635561" sldId="2147483687"/>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4046596968" sldId="2147483688"/>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111187457" sldId="2147483689"/>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903268177" sldId="2147483690"/>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1139532984" sldId="2147483691"/>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700824326" sldId="2147483692"/>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1010545665" sldId="2147483693"/>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74436757" sldId="2147483694"/>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891647738" sldId="2147483695"/>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774803662" sldId="2147483696"/>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2346110053" sldId="2147483697"/>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530704668" sldId="2147483698"/>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987017744" sldId="2147483699"/>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2544661122" sldId="2147483700"/>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701052912" sldId="2147483701"/>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287789575" sldId="2147483702"/>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1106386116" sldId="2147483703"/>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2365581725" sldId="2147483704"/>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1052916902" sldId="2147483705"/>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696316411" sldId="2147483706"/>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2323768972" sldId="2147483707"/>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1976947265" sldId="2147483708"/>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302862791" sldId="2147483709"/>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836288712" sldId="2147483710"/>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998215978" sldId="2147483711"/>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105752420" sldId="2147483712"/>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3476170920" sldId="2147483713"/>
          </pc:sldLayoutMkLst>
        </pc:sldLayoutChg>
        <pc:sldLayoutChg chg="add">
          <pc:chgData name="Sean Norman" userId="8ad51e7c-d85f-48d6-96c6-bcaac3330d37" providerId="ADAL" clId="{199EF846-BF96-4641-A520-FD55B634E38B}" dt="2020-05-01T23:40:18.348" v="67" actId="22"/>
          <pc:sldLayoutMkLst>
            <pc:docMk/>
            <pc:sldMasterMk cId="3488132328" sldId="2147483678"/>
            <pc:sldLayoutMk cId="533602064" sldId="214748371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5/1/2020 4:35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5/1/2020 5:18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21</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5/1/2020 5:01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37</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5/1/2020 5:43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40</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5/1/2020 5:01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47</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5/1/2020 5:01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5/1/2020 5:51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59</a:t>
            </a:fld>
            <a:endParaRPr lang="en-US"/>
          </a:p>
        </p:txBody>
      </p:sp>
    </p:spTree>
    <p:extLst>
      <p:ext uri="{BB962C8B-B14F-4D97-AF65-F5344CB8AC3E}">
        <p14:creationId xmlns:p14="http://schemas.microsoft.com/office/powerpoint/2010/main" val="919759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5/1/2020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12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5/1/2020 5:01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image" Target="../media/image1.emf"/><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ags" Target="../tags/tag8.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3.xml"/><Relationship Id="rId40"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8" Type="http://schemas.openxmlformats.org/officeDocument/2006/relationships/slideLayout" Target="../slideLayouts/slideLayout37.xml"/><Relationship Id="rId3"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0"/>
          <a:stretch>
            <a:fillRect/>
          </a:stretch>
        </p:blipFill>
        <p:spPr>
          <a:xfrm rot="5400000">
            <a:off x="9208748" y="2991033"/>
            <a:ext cx="6858623" cy="876557"/>
          </a:xfrm>
          <a:prstGeom prst="rect">
            <a:avLst/>
          </a:prstGeom>
        </p:spPr>
      </p:pic>
    </p:spTree>
    <p:custDataLst>
      <p:tags r:id="rId38"/>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5.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5.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47.xml"/><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4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svg"/></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7.png"/></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4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12</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Design Presentation: Data Transformations</a:t>
            </a:r>
          </a:p>
        </p:txBody>
      </p:sp>
    </p:spTree>
    <p:extLst>
      <p:ext uri="{BB962C8B-B14F-4D97-AF65-F5344CB8AC3E}">
        <p14:creationId xmlns:p14="http://schemas.microsoft.com/office/powerpoint/2010/main" val="2650938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a:t>Objective: </a:t>
            </a:r>
            <a:r>
              <a:rPr lang="en-US" sz="1765"/>
              <a:t>As a result of participating in this activity, you will better be able to decide on which Azure Synapse Analytics component to use for specific data engineering scenarios.</a:t>
            </a:r>
          </a:p>
          <a:p>
            <a:endParaRPr lang="en-US" sz="1765"/>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Data Engineering Discussion </a:t>
            </a:r>
            <a:r>
              <a:rPr lang="en-US" sz="3600" b="1" dirty="0" err="1">
                <a:gradFill>
                  <a:gsLst>
                    <a:gs pos="0">
                      <a:srgbClr val="FFFFFF"/>
                    </a:gs>
                    <a:gs pos="100000">
                      <a:srgbClr val="FFFFFF"/>
                    </a:gs>
                  </a:gsLst>
                  <a:lin ang="5400000" scaled="0"/>
                </a:gradFill>
                <a:ea typeface="Segoe UI" pitchFamily="34" charset="0"/>
                <a:cs typeface="Segoe UI" pitchFamily="34" charset="0"/>
              </a:rPr>
              <a:t>Mentimeter</a:t>
            </a:r>
            <a:endParaRPr lang="en-US" sz="36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76125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8CBE4B25-14BD-E648-8733-BC5B14D1FC39}"/>
              </a:ext>
            </a:extLst>
          </p:cNvPr>
          <p:cNvGrpSpPr/>
          <p:nvPr/>
        </p:nvGrpSpPr>
        <p:grpSpPr>
          <a:xfrm>
            <a:off x="199328" y="956893"/>
            <a:ext cx="4699055" cy="5434878"/>
            <a:chOff x="2323981" y="261136"/>
            <a:chExt cx="2427199" cy="4852776"/>
          </a:xfrm>
        </p:grpSpPr>
        <p:sp>
          <p:nvSpPr>
            <p:cNvPr id="109" name="TextBox 108">
              <a:extLst>
                <a:ext uri="{FF2B5EF4-FFF2-40B4-BE49-F238E27FC236}">
                  <a16:creationId xmlns:a16="http://schemas.microsoft.com/office/drawing/2014/main" id="{CADBA02C-426E-C544-BACC-6D66DBAA0E34}"/>
                </a:ext>
              </a:extLst>
            </p:cNvPr>
            <p:cNvSpPr txBox="1"/>
            <p:nvPr/>
          </p:nvSpPr>
          <p:spPr>
            <a:xfrm>
              <a:off x="2830730" y="261136"/>
              <a:ext cx="1920450" cy="247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14:00</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2834416" y="538224"/>
              <a:ext cx="1913079" cy="28998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2834416" y="877299"/>
              <a:ext cx="1913079" cy="15560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2834416" y="1083010"/>
              <a:ext cx="1913079" cy="1556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2834416" y="1288721"/>
              <a:ext cx="1913079" cy="622401"/>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2834416" y="1961234"/>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Q&amp;A / Digital Cohort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2834416"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2834416"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2834416"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Lunch</a:t>
              </a:r>
            </a:p>
          </p:txBody>
        </p:sp>
        <p:sp>
          <p:nvSpPr>
            <p:cNvPr id="129" name="Rectangle 128">
              <a:extLst>
                <a:ext uri="{FF2B5EF4-FFF2-40B4-BE49-F238E27FC236}">
                  <a16:creationId xmlns:a16="http://schemas.microsoft.com/office/drawing/2014/main" id="{960494EA-7B87-C345-A1A9-4A1BA0CAEF56}"/>
                </a:ext>
              </a:extLst>
            </p:cNvPr>
            <p:cNvSpPr/>
            <p:nvPr/>
          </p:nvSpPr>
          <p:spPr>
            <a:xfrm>
              <a:off x="2834416" y="356208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2834416" y="390217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Q&amp;A / Digital Cohort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2834416"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2830730" y="4927967"/>
              <a:ext cx="1913079" cy="18594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Teams Cohort Activities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Teams Cohort: </a:t>
            </a:r>
            <a:r>
              <a:rPr kumimoji="0" lang="en-US" sz="1100" b="0" i="0" u="none" strike="noStrike" kern="1200" cap="none" spc="0" normalizeH="0" baseline="0" noProof="0">
                <a:ln>
                  <a:noFill/>
                </a:ln>
                <a:solidFill>
                  <a:srgbClr val="000000"/>
                </a:solidFill>
                <a:effectLst/>
                <a:uLnTx/>
                <a:uFillTx/>
                <a:latin typeface="Segoe UI"/>
                <a:ea typeface="+mn-ea"/>
                <a:cs typeface="+mn-cs"/>
              </a:rPr>
              <a:t>“Meet Now” function in Teams Cohort Teams channel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B63983AA-9B9C-6A44-B5B6-DEED4B0657CF}"/>
              </a:ext>
            </a:extLst>
          </p:cNvPr>
          <p:cNvGrpSpPr/>
          <p:nvPr/>
        </p:nvGrpSpPr>
        <p:grpSpPr>
          <a:xfrm>
            <a:off x="1179308" y="956893"/>
            <a:ext cx="3721966" cy="5431536"/>
            <a:chOff x="4803623" y="261136"/>
            <a:chExt cx="1920450" cy="4852775"/>
          </a:xfrm>
        </p:grpSpPr>
        <p:sp>
          <p:nvSpPr>
            <p:cNvPr id="98" name="TextBox 97">
              <a:extLst>
                <a:ext uri="{FF2B5EF4-FFF2-40B4-BE49-F238E27FC236}">
                  <a16:creationId xmlns:a16="http://schemas.microsoft.com/office/drawing/2014/main" id="{6815F34B-F244-2947-BE75-EC3F83DA9E72}"/>
                </a:ext>
              </a:extLst>
            </p:cNvPr>
            <p:cNvSpPr txBox="1"/>
            <p:nvPr/>
          </p:nvSpPr>
          <p:spPr>
            <a:xfrm>
              <a:off x="4803623" y="261136"/>
              <a:ext cx="1920450" cy="247483"/>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4807307" y="538223"/>
              <a:ext cx="1913079" cy="494675"/>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4807307" y="108504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4807307" y="1287820"/>
              <a:ext cx="1913079" cy="6224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4807307" y="1960331"/>
              <a:ext cx="1913079" cy="289982"/>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Q&amp;A / Digital Cohort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4807307" y="2294489"/>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4807307"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4807307"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4807307"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Lunch</a:t>
              </a:r>
            </a:p>
          </p:txBody>
        </p:sp>
        <p:sp>
          <p:nvSpPr>
            <p:cNvPr id="107" name="Rectangle 106">
              <a:extLst>
                <a:ext uri="{FF2B5EF4-FFF2-40B4-BE49-F238E27FC236}">
                  <a16:creationId xmlns:a16="http://schemas.microsoft.com/office/drawing/2014/main" id="{C79DD85D-D1C5-CB4C-AEEF-0D5AAC438937}"/>
                </a:ext>
              </a:extLst>
            </p:cNvPr>
            <p:cNvSpPr/>
            <p:nvPr/>
          </p:nvSpPr>
          <p:spPr>
            <a:xfrm>
              <a:off x="4807307" y="3562080"/>
              <a:ext cx="1913079" cy="62240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Q&amp;A / Digital Cohor</a:t>
              </a:r>
              <a:r>
                <a:rPr lang="en-US" sz="900">
                  <a:solidFill>
                    <a:schemeClr val="tx1"/>
                  </a:solidFill>
                  <a:latin typeface="Segoe UI" panose="020B0502040204020203" pitchFamily="34" charset="0"/>
                  <a:cs typeface="Segoe UI" panose="020B0502040204020203" pitchFamily="34" charset="0"/>
                </a:rPr>
                <a:t>t Activity: Security</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4807307" y="4243795"/>
              <a:ext cx="1913079" cy="6224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4803623" y="4929753"/>
              <a:ext cx="1913079" cy="184158"/>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Design Presentation: Data Warehouse Optimization</a:t>
            </a:r>
          </a:p>
        </p:txBody>
      </p:sp>
    </p:spTree>
    <p:extLst>
      <p:ext uri="{BB962C8B-B14F-4D97-AF65-F5344CB8AC3E}">
        <p14:creationId xmlns:p14="http://schemas.microsoft.com/office/powerpoint/2010/main" val="17152909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23</a:t>
            </a:fld>
            <a:endParaRPr lang="en-US"/>
          </a:p>
        </p:txBody>
      </p:sp>
    </p:spTree>
    <p:extLst>
      <p:ext uri="{BB962C8B-B14F-4D97-AF65-F5344CB8AC3E}">
        <p14:creationId xmlns:p14="http://schemas.microsoft.com/office/powerpoint/2010/main" val="409181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Design Presentation: Data Warehouse Optimization Part 2</a:t>
            </a:r>
          </a:p>
        </p:txBody>
      </p:sp>
    </p:spTree>
    <p:extLst>
      <p:ext uri="{BB962C8B-B14F-4D97-AF65-F5344CB8AC3E}">
        <p14:creationId xmlns:p14="http://schemas.microsoft.com/office/powerpoint/2010/main" val="38684210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29</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89ED-B497-4F98-A319-F70E9E2B2CED}"/>
              </a:ext>
            </a:extLst>
          </p:cNvPr>
          <p:cNvSpPr>
            <a:spLocks noGrp="1"/>
          </p:cNvSpPr>
          <p:nvPr>
            <p:ph type="title"/>
          </p:nvPr>
        </p:nvSpPr>
        <p:spPr>
          <a:xfrm>
            <a:off x="584201" y="2825870"/>
            <a:ext cx="4161981" cy="307777"/>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b="1" dirty="0">
                <a:solidFill>
                  <a:schemeClr val="tx2"/>
                </a:solidFill>
              </a:rPr>
              <a:t>Keynote</a:t>
            </a:r>
            <a:endParaRPr lang="en-US" sz="2000" dirty="0">
              <a:solidFill>
                <a:schemeClr val="tx2"/>
              </a:solidFill>
            </a:endParaRPr>
          </a:p>
        </p:txBody>
      </p:sp>
      <p:sp>
        <p:nvSpPr>
          <p:cNvPr id="6" name="Text Placeholder 5">
            <a:extLst>
              <a:ext uri="{FF2B5EF4-FFF2-40B4-BE49-F238E27FC236}">
                <a16:creationId xmlns:a16="http://schemas.microsoft.com/office/drawing/2014/main" id="{1BA70256-D36A-441F-9F55-DDCF2A7F6DBA}"/>
              </a:ext>
            </a:extLst>
          </p:cNvPr>
          <p:cNvSpPr>
            <a:spLocks noGrp="1"/>
          </p:cNvSpPr>
          <p:nvPr>
            <p:ph type="body" sz="quarter" idx="10"/>
          </p:nvPr>
        </p:nvSpPr>
        <p:spPr>
          <a:xfrm>
            <a:off x="584200" y="3535542"/>
            <a:ext cx="4162425" cy="1025922"/>
          </a:xfrm>
        </p:spPr>
        <p:txBody>
          <a:bodyPr/>
          <a:lstStyle/>
          <a:p>
            <a:r>
              <a:rPr lang="en-US" dirty="0"/>
              <a:t>Taimur Rashid</a:t>
            </a:r>
          </a:p>
          <a:p>
            <a:r>
              <a:rPr lang="en-US" dirty="0"/>
              <a:t>GM, Data &amp; AI </a:t>
            </a:r>
          </a:p>
          <a:p>
            <a:r>
              <a:rPr lang="en-US" dirty="0"/>
              <a:t>Customer Success</a:t>
            </a:r>
          </a:p>
        </p:txBody>
      </p:sp>
      <p:pic>
        <p:nvPicPr>
          <p:cNvPr id="1030" name="Picture 6" descr="See the source image">
            <a:extLst>
              <a:ext uri="{FF2B5EF4-FFF2-40B4-BE49-F238E27FC236}">
                <a16:creationId xmlns:a16="http://schemas.microsoft.com/office/drawing/2014/main" id="{2534B81C-832E-4FF7-9361-A4078ACF574C}"/>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5016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32</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fld id="{066A2566-BF17-4568-96F5-227DF6133B55}" type="slidenum">
              <a:rPr lang="en-US" smtClean="0"/>
              <a:pPr/>
              <a:t>37</a:t>
            </a:fld>
            <a:endParaRPr lang="en-US"/>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Q&amp;A / Digital Cohort Activity: Model Implementation (Predict)</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Build Hands-on: Spark ML</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57028"/>
              <a:ext cx="1913079" cy="1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Lunch</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Q&amp;A / Digital Cohort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6239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Design Presentation: Spark for Data Science</a:t>
            </a:r>
          </a:p>
        </p:txBody>
      </p:sp>
    </p:spTree>
    <p:extLst>
      <p:ext uri="{BB962C8B-B14F-4D97-AF65-F5344CB8AC3E}">
        <p14:creationId xmlns:p14="http://schemas.microsoft.com/office/powerpoint/2010/main" val="6936765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42</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47</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a:t>
            </a:fld>
            <a:endParaRPr lang="en-US"/>
          </a:p>
        </p:txBody>
      </p:sp>
    </p:spTree>
    <p:extLst>
      <p:ext uri="{BB962C8B-B14F-4D97-AF65-F5344CB8AC3E}">
        <p14:creationId xmlns:p14="http://schemas.microsoft.com/office/powerpoint/2010/main" val="11774932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50</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Design Presentation: Monitor &amp; Manage</a:t>
            </a:r>
          </a:p>
        </p:txBody>
      </p:sp>
    </p:spTree>
    <p:extLst>
      <p:ext uri="{BB962C8B-B14F-4D97-AF65-F5344CB8AC3E}">
        <p14:creationId xmlns:p14="http://schemas.microsoft.com/office/powerpoint/2010/main" val="37493158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Monitor &amp; Manage </a:t>
            </a:r>
            <a:r>
              <a:rPr lang="en-US" sz="3600" b="1" dirty="0" err="1">
                <a:gradFill>
                  <a:gsLst>
                    <a:gs pos="0">
                      <a:srgbClr val="FFFFFF"/>
                    </a:gs>
                    <a:gs pos="100000">
                      <a:srgbClr val="FFFFFF"/>
                    </a:gs>
                  </a:gsLst>
                  <a:lin ang="5400000" scaled="0"/>
                </a:gradFill>
                <a:ea typeface="Segoe UI" pitchFamily="34" charset="0"/>
                <a:cs typeface="Segoe UI" pitchFamily="34" charset="0"/>
              </a:rPr>
              <a:t>Mentimeter</a:t>
            </a:r>
            <a:endParaRPr lang="en-US" sz="36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28218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203C66"/>
                  </a:solidFill>
                </a:rPr>
                <a:t>What was covered today: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HOLD </a:t>
              </a:r>
            </a:p>
            <a:p>
              <a:pPr marL="457200" indent="-457200">
                <a:spcAft>
                  <a:spcPts val="588"/>
                </a:spcAft>
                <a:buFont typeface="Arial" panose="020B0604020202020204" pitchFamily="34" charset="0"/>
                <a:buChar char="•"/>
              </a:pPr>
              <a:r>
                <a:rPr lang="en-US" sz="2000">
                  <a:solidFill>
                    <a:srgbClr val="002050"/>
                  </a:solidFill>
                </a:rPr>
                <a:t>HOLD</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56</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sp>
        <p:nvSpPr>
          <p:cNvPr id="5" name="Rectangle 4">
            <a:extLst>
              <a:ext uri="{FF2B5EF4-FFF2-40B4-BE49-F238E27FC236}">
                <a16:creationId xmlns:a16="http://schemas.microsoft.com/office/drawing/2014/main" id="{7DFC9CBE-9F9C-424B-85B0-BFDB12AEEA13}"/>
              </a:ext>
            </a:extLst>
          </p:cNvPr>
          <p:cNvSpPr/>
          <p:nvPr/>
        </p:nvSpPr>
        <p:spPr bwMode="auto">
          <a:xfrm>
            <a:off x="4681222" y="2346432"/>
            <a:ext cx="5355771" cy="50587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PENDING </a:t>
            </a:r>
            <a:r>
              <a:rPr lang="en-US" sz="2000" err="1">
                <a:gradFill>
                  <a:gsLst>
                    <a:gs pos="0">
                      <a:srgbClr val="FFFFFF"/>
                    </a:gs>
                    <a:gs pos="100000">
                      <a:srgbClr val="FFFFFF"/>
                    </a:gs>
                  </a:gsLst>
                  <a:lin ang="5400000" scaled="0"/>
                </a:gradFill>
                <a:ea typeface="Segoe UI" pitchFamily="34" charset="0"/>
                <a:cs typeface="Segoe UI" pitchFamily="34" charset="0"/>
              </a:rPr>
              <a:t>sean</a:t>
            </a:r>
            <a:r>
              <a:rPr lang="en-US" sz="2000">
                <a:gradFill>
                  <a:gsLst>
                    <a:gs pos="0">
                      <a:srgbClr val="FFFFFF"/>
                    </a:gs>
                    <a:gs pos="100000">
                      <a:srgbClr val="FFFFFF"/>
                    </a:gs>
                  </a:gsLst>
                  <a:lin ang="5400000" scaled="0"/>
                </a:gradFill>
                <a:ea typeface="Segoe UI" pitchFamily="34" charset="0"/>
                <a:cs typeface="Segoe UI" pitchFamily="34" charset="0"/>
              </a:rPr>
              <a:t>/</a:t>
            </a:r>
            <a:r>
              <a:rPr lang="en-US" sz="2000" err="1">
                <a:gradFill>
                  <a:gsLst>
                    <a:gs pos="0">
                      <a:srgbClr val="FFFFFF"/>
                    </a:gs>
                    <a:gs pos="100000">
                      <a:srgbClr val="FFFFFF"/>
                    </a:gs>
                  </a:gsLst>
                  <a:lin ang="5400000" scaled="0"/>
                </a:gradFill>
                <a:ea typeface="Segoe UI" pitchFamily="34" charset="0"/>
                <a:cs typeface="Segoe UI" pitchFamily="34" charset="0"/>
              </a:rPr>
              <a:t>solliance</a:t>
            </a:r>
            <a:r>
              <a:rPr lang="en-US" sz="2000">
                <a:gradFill>
                  <a:gsLst>
                    <a:gs pos="0">
                      <a:srgbClr val="FFFFFF"/>
                    </a:gs>
                    <a:gs pos="100000">
                      <a:srgbClr val="FFFFFF"/>
                    </a:gs>
                  </a:gsLst>
                  <a:lin ang="5400000" scaled="0"/>
                </a:gradFill>
                <a:ea typeface="Segoe UI" pitchFamily="34" charset="0"/>
                <a:cs typeface="Segoe UI" pitchFamily="34" charset="0"/>
              </a:rPr>
              <a:t> info </a:t>
            </a:r>
          </a:p>
        </p:txBody>
      </p:sp>
    </p:spTree>
    <p:extLst>
      <p:ext uri="{BB962C8B-B14F-4D97-AF65-F5344CB8AC3E}">
        <p14:creationId xmlns:p14="http://schemas.microsoft.com/office/powerpoint/2010/main" val="133528957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L</a:t>
              </a:r>
              <a:r>
                <a:rPr lang="en-US" sz="900" i="0" u="none" strike="noStrike">
                  <a:solidFill>
                    <a:schemeClr val="tx1"/>
                  </a:solidFill>
                  <a:effectLst/>
                  <a:latin typeface="Segoe UI" panose="020B0502040204020203" pitchFamily="34" charset="0"/>
                  <a:cs typeface="Segoe UI" panose="020B0502040204020203" pitchFamily="34" charset="0"/>
                </a:rPr>
                <a:t>unch</a:t>
              </a: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108" name="Group 107">
            <a:extLst>
              <a:ext uri="{FF2B5EF4-FFF2-40B4-BE49-F238E27FC236}">
                <a16:creationId xmlns:a16="http://schemas.microsoft.com/office/drawing/2014/main" id="{8CBE4B25-14BD-E648-8733-BC5B14D1FC39}"/>
              </a:ext>
            </a:extLst>
          </p:cNvPr>
          <p:cNvGrpSpPr/>
          <p:nvPr/>
        </p:nvGrpSpPr>
        <p:grpSpPr>
          <a:xfrm>
            <a:off x="199330" y="1176815"/>
            <a:ext cx="984634" cy="5151039"/>
            <a:chOff x="2323981" y="457503"/>
            <a:chExt cx="508592" cy="4599338"/>
          </a:xfrm>
        </p:grpSpPr>
        <p:grpSp>
          <p:nvGrpSpPr>
            <p:cNvPr id="110" name="Group 109">
              <a:extLst>
                <a:ext uri="{FF2B5EF4-FFF2-40B4-BE49-F238E27FC236}">
                  <a16:creationId xmlns:a16="http://schemas.microsoft.com/office/drawing/2014/main" id="{935D0994-924B-434F-947E-F235BC5AB475}"/>
                </a:ext>
              </a:extLst>
            </p:cNvPr>
            <p:cNvGrpSpPr/>
            <p:nvPr/>
          </p:nvGrpSpPr>
          <p:grpSpPr>
            <a:xfrm>
              <a:off x="2380962" y="457503"/>
              <a:ext cx="451610" cy="206109"/>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2380962" y="796052"/>
              <a:ext cx="451610" cy="206109"/>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380962" y="1001950"/>
              <a:ext cx="451610" cy="206109"/>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2380962" y="1211231"/>
              <a:ext cx="451610" cy="206109"/>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329507" y="1886159"/>
              <a:ext cx="503066" cy="206109"/>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329506" y="2545606"/>
              <a:ext cx="503067" cy="206109"/>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329506" y="2751308"/>
              <a:ext cx="503067" cy="206109"/>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327664" y="3277420"/>
              <a:ext cx="503067" cy="206109"/>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12:00</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327664" y="3482216"/>
              <a:ext cx="504908" cy="206109"/>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13:00</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327663" y="3810872"/>
              <a:ext cx="504909" cy="206109"/>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13:30</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327661" y="4163055"/>
              <a:ext cx="504911" cy="206109"/>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14:00</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2323981" y="4850732"/>
              <a:ext cx="505361" cy="206109"/>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15:00</a:t>
                </a:r>
              </a:p>
            </p:txBody>
          </p:sp>
        </p:gr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Design Presentation: Data Loading &amp; Data Lake Organization</a:t>
            </a:r>
          </a:p>
        </p:txBody>
      </p:sp>
    </p:spTree>
    <p:extLst>
      <p:ext uri="{BB962C8B-B14F-4D97-AF65-F5344CB8AC3E}">
        <p14:creationId xmlns:p14="http://schemas.microsoft.com/office/powerpoint/2010/main" val="116022246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Challenge</a:t>
            </a:r>
          </a:p>
        </p:txBody>
      </p:sp>
    </p:spTree>
    <p:extLst>
      <p:ext uri="{BB962C8B-B14F-4D97-AF65-F5344CB8AC3E}">
        <p14:creationId xmlns:p14="http://schemas.microsoft.com/office/powerpoint/2010/main" val="218013636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416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D6A68B-54C6-4AF6-93E3-01D6DF815B38}"/>
              </a:ext>
            </a:extLst>
          </p:cNvPr>
          <p:cNvSpPr/>
          <p:nvPr/>
        </p:nvSpPr>
        <p:spPr bwMode="auto">
          <a:xfrm>
            <a:off x="428625" y="342900"/>
            <a:ext cx="11306175" cy="62865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Placeholder for Challenge Debrief</a:t>
            </a:r>
          </a:p>
        </p:txBody>
      </p:sp>
    </p:spTree>
    <p:extLst>
      <p:ext uri="{BB962C8B-B14F-4D97-AF65-F5344CB8AC3E}">
        <p14:creationId xmlns:p14="http://schemas.microsoft.com/office/powerpoint/2010/main" val="397987116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63</a:t>
            </a:fld>
            <a:endParaRPr lang="en-US"/>
          </a:p>
        </p:txBody>
      </p:sp>
      <p:sp>
        <p:nvSpPr>
          <p:cNvPr id="5" name="Rectangle 4">
            <a:extLst>
              <a:ext uri="{FF2B5EF4-FFF2-40B4-BE49-F238E27FC236}">
                <a16:creationId xmlns:a16="http://schemas.microsoft.com/office/drawing/2014/main" id="{EC487E1F-01D9-433D-895E-A06E1650B580}"/>
              </a:ext>
            </a:extLst>
          </p:cNvPr>
          <p:cNvSpPr/>
          <p:nvPr/>
        </p:nvSpPr>
        <p:spPr bwMode="auto">
          <a:xfrm>
            <a:off x="1417473" y="6885429"/>
            <a:ext cx="7536530" cy="986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Pending updates on “how to continue”  in run book -  update based on info in run book</a:t>
            </a:r>
          </a:p>
        </p:txBody>
      </p:sp>
    </p:spTree>
    <p:extLst>
      <p:ext uri="{BB962C8B-B14F-4D97-AF65-F5344CB8AC3E}">
        <p14:creationId xmlns:p14="http://schemas.microsoft.com/office/powerpoint/2010/main" val="404745668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a:cs typeface="Segoe UI"/>
              </a:rPr>
              <a:t>Breakout Activity: Data Lake Design &amp; Security Considerations </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a:p>
          <a:p>
            <a:r>
              <a:rPr lang="en-US" sz="1765" b="1"/>
              <a:t>Objective: </a:t>
            </a:r>
            <a:r>
              <a:rPr lang="en-US" sz="1765"/>
              <a:t>As a result of participating in this activity, you will better be able to design, optimize and secure a file system within ADLS Gen2. </a:t>
            </a:r>
          </a:p>
          <a:p>
            <a:endParaRPr lang="en-US" sz="1765"/>
          </a:p>
          <a:p>
            <a:endParaRPr lang="en-US" sz="1765"/>
          </a:p>
          <a:p>
            <a:endParaRPr lang="en-US" sz="1765"/>
          </a:p>
          <a:p>
            <a:r>
              <a:rPr lang="en-US" sz="1400" b="1"/>
              <a:t>What you will be doing: </a:t>
            </a:r>
            <a:r>
              <a:rPr lang="en-US" sz="1400"/>
              <a:t>Within your </a:t>
            </a:r>
            <a:r>
              <a:rPr lang="en-US" sz="1400" b="1"/>
              <a:t>breakout group in Teams</a:t>
            </a:r>
            <a:r>
              <a:rPr lang="en-US" sz="1400"/>
              <a:t>, you will collaborate with your peers on a </a:t>
            </a:r>
            <a:r>
              <a:rPr lang="en-US" sz="1400" b="1"/>
              <a:t>shared whiteboard</a:t>
            </a:r>
            <a:r>
              <a:rPr lang="en-US" sz="1400"/>
              <a:t>. The whiteboard has some pre-populated questions that you and the team will be answering together. The activity will be </a:t>
            </a:r>
            <a:r>
              <a:rPr lang="en-US" sz="1400" b="1"/>
              <a:t>facilitated by a Learning Adviser</a:t>
            </a:r>
            <a:r>
              <a:rPr lang="en-US" sz="140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9</a:t>
            </a:fld>
            <a:endParaRPr lang="en-US"/>
          </a:p>
        </p:txBody>
      </p:sp>
    </p:spTree>
    <p:extLst>
      <p:ext uri="{BB962C8B-B14F-4D97-AF65-F5344CB8AC3E}">
        <p14:creationId xmlns:p14="http://schemas.microsoft.com/office/powerpoint/2010/main" val="325962730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purl.org/dc/terms/"/>
    <ds:schemaRef ds:uri="http://purl.org/dc/dcmitype/"/>
    <ds:schemaRef ds:uri="dba1f193-0e30-4fc9-87d8-4653d789ea3e"/>
    <ds:schemaRef ds:uri="7a42ea66-c3dc-4710-b631-02025482a5dd"/>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84</TotalTime>
  <Words>4061</Words>
  <Application>Microsoft Office PowerPoint</Application>
  <PresentationFormat>Widescreen</PresentationFormat>
  <Paragraphs>457</Paragraphs>
  <Slides>64</Slides>
  <Notes>30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64</vt:i4>
      </vt:variant>
    </vt:vector>
  </HeadingPairs>
  <TitlesOfParts>
    <vt:vector size="73"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1</vt:lpstr>
      <vt:lpstr>PowerPoint Presentation</vt:lpstr>
      <vt:lpstr>Keynote</vt:lpstr>
      <vt:lpstr>Azure Synapse 101 &amp; Demonstration</vt:lpstr>
      <vt:lpstr>PowerPoint Presentation</vt:lpstr>
      <vt:lpstr>PowerPoint Presentation</vt:lpstr>
      <vt:lpstr>Breakout Activity: Data Lake Design &amp; Security Considerations </vt:lpstr>
      <vt:lpstr>Activity: group-based whiteboard exercise</vt:lpstr>
      <vt:lpstr>PowerPoint Presentation</vt:lpstr>
      <vt:lpstr>Hands-On Build Activity:  Data Integration Part 1</vt:lpstr>
      <vt:lpstr>Lab: individual lab exercise</vt:lpstr>
      <vt:lpstr>PowerPoint Presentation</vt:lpstr>
      <vt:lpstr>PowerPoint Presentation</vt:lpstr>
      <vt:lpstr>Full Group Activity:  Data Engineering Discussion </vt:lpstr>
      <vt:lpstr>PowerPoint Presentation</vt:lpstr>
      <vt:lpstr>Hands-On Build Activity:  Data Integration Part 2</vt:lpstr>
      <vt:lpstr>Lab: individual lab exercise</vt:lpstr>
      <vt:lpstr>PowerPoint Presentation</vt:lpstr>
      <vt:lpstr>PowerPoint Presentation</vt:lpstr>
      <vt:lpstr>Welcome to Technical Bootcamp: Day 2</vt:lpstr>
      <vt:lpstr>PowerPoint Presentation</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PowerPoint Presentation</vt:lpstr>
      <vt:lpstr>PowerPoint Presentation</vt:lpstr>
      <vt:lpstr>Hands-On Build Activity:  Data Warehouse Optimization Part 2</vt:lpstr>
      <vt:lpstr>Lab: individual lab exercise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Welcome to Technical Bootcamp: Day 3</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PowerPoint Presentation</vt:lpstr>
      <vt:lpstr>Full Group Activity: Monitor &amp; Manage </vt:lpstr>
      <vt:lpstr>PowerPoint Presentation</vt:lpstr>
      <vt:lpstr>Hands-On Build Activity:  Monitoring</vt:lpstr>
      <vt:lpstr>Lab: individual lab exercise</vt:lpstr>
      <vt:lpstr>PowerPoint Presentation</vt:lpstr>
      <vt:lpstr>PowerPoint Presentation</vt:lpstr>
      <vt:lpstr>Welcome to Technical Bootcamp: Day 4</vt:lpstr>
      <vt:lpstr>PowerPoint Presentation</vt:lpstr>
      <vt:lpstr>PowerPoint Presentation</vt:lpstr>
      <vt:lpstr>POC Challenge: group-based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Sean Norman</cp:lastModifiedBy>
  <cp:revision>1</cp:revision>
  <dcterms:created xsi:type="dcterms:W3CDTF">2020-05-01T23:34:12Z</dcterms:created>
  <dcterms:modified xsi:type="dcterms:W3CDTF">2020-05-02T00:58:56Z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